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1" r:id="rId2"/>
    <p:sldMasterId id="2147483837" r:id="rId3"/>
    <p:sldMasterId id="2147483887" r:id="rId4"/>
    <p:sldMasterId id="2147483901" r:id="rId5"/>
  </p:sldMasterIdLst>
  <p:notesMasterIdLst>
    <p:notesMasterId r:id="rId43"/>
  </p:notesMasterIdLst>
  <p:handoutMasterIdLst>
    <p:handoutMasterId r:id="rId44"/>
  </p:handoutMasterIdLst>
  <p:sldIdLst>
    <p:sldId id="257" r:id="rId6"/>
    <p:sldId id="303" r:id="rId7"/>
    <p:sldId id="271" r:id="rId8"/>
    <p:sldId id="272" r:id="rId9"/>
    <p:sldId id="305" r:id="rId10"/>
    <p:sldId id="639" r:id="rId11"/>
    <p:sldId id="318" r:id="rId12"/>
    <p:sldId id="640" r:id="rId13"/>
    <p:sldId id="638" r:id="rId14"/>
    <p:sldId id="320" r:id="rId15"/>
    <p:sldId id="323" r:id="rId16"/>
    <p:sldId id="324" r:id="rId17"/>
    <p:sldId id="306" r:id="rId18"/>
    <p:sldId id="307" r:id="rId19"/>
    <p:sldId id="641" r:id="rId20"/>
    <p:sldId id="642" r:id="rId21"/>
    <p:sldId id="308" r:id="rId22"/>
    <p:sldId id="643" r:id="rId23"/>
    <p:sldId id="304" r:id="rId24"/>
    <p:sldId id="312" r:id="rId25"/>
    <p:sldId id="326" r:id="rId26"/>
    <p:sldId id="327" r:id="rId27"/>
    <p:sldId id="329" r:id="rId28"/>
    <p:sldId id="330" r:id="rId29"/>
    <p:sldId id="332" r:id="rId30"/>
    <p:sldId id="334" r:id="rId31"/>
    <p:sldId id="335" r:id="rId32"/>
    <p:sldId id="337" r:id="rId33"/>
    <p:sldId id="338" r:id="rId34"/>
    <p:sldId id="340" r:id="rId35"/>
    <p:sldId id="341" r:id="rId36"/>
    <p:sldId id="342" r:id="rId37"/>
    <p:sldId id="344" r:id="rId38"/>
    <p:sldId id="345" r:id="rId39"/>
    <p:sldId id="346" r:id="rId40"/>
    <p:sldId id="347" r:id="rId41"/>
    <p:sldId id="299" r:id="rId4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79436" autoAdjust="0"/>
  </p:normalViewPr>
  <p:slideViewPr>
    <p:cSldViewPr snapToGrid="0">
      <p:cViewPr varScale="1">
        <p:scale>
          <a:sx n="118" d="100"/>
          <a:sy n="118" d="100"/>
        </p:scale>
        <p:origin x="1944" y="108"/>
      </p:cViewPr>
      <p:guideLst>
        <p:guide orient="horz" pos="2232"/>
        <p:guide pos="3840"/>
      </p:guideLst>
    </p:cSldViewPr>
  </p:slideViewPr>
  <p:notesTextViewPr>
    <p:cViewPr>
      <p:scale>
        <a:sx n="3" d="2"/>
        <a:sy n="3" d="2"/>
      </p:scale>
      <p:origin x="0" y="0"/>
    </p:cViewPr>
  </p:notesText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10/12/2023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10/12/2023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979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When an official administers a throw-in to the wrong team, the officials may now rectify the mistake at any time before the first dead ball after the ball becomes live unless there is a change in possession.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rPr>
              <a:t>After the ball becomes dead or the correct team gains possession, the time to correct the mistake has expired. </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for a correction of an official's mistake in a more reasonable timeframe. </a:t>
            </a:r>
            <a:endParaRPr lang="en-US" sz="1200" dirty="0">
              <a:effectLst/>
              <a:latin typeface="+mn-lt"/>
              <a:ea typeface="Times New Roman" panose="02020603050405020304" pitchFamily="18" charset="0"/>
            </a:endParaRPr>
          </a:p>
          <a:p>
            <a:pPr marL="0" indent="0">
              <a:buFont typeface="Arial" panose="020B0604020202020204" pitchFamily="34" charset="0"/>
              <a:buNone/>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54249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A player may now step out of bounds as long as the player is not the first player to touch the ball, or the player did not step out of bounds to avoid a violation (</a:t>
            </a:r>
            <a:r>
              <a:rPr lang="en-US" sz="1200" dirty="0" err="1">
                <a:latin typeface="+mn-lt"/>
              </a:rPr>
              <a:t>MechaniGram</a:t>
            </a:r>
            <a:r>
              <a:rPr lang="en-US" sz="1200" dirty="0">
                <a:latin typeface="+mn-lt"/>
              </a:rPr>
              <a:t> A). </a:t>
            </a:r>
          </a:p>
          <a:p>
            <a:pPr marL="285750" indent="-285750">
              <a:buFont typeface="Arial" panose="020B0604020202020204" pitchFamily="34" charset="0"/>
              <a:buChar char="•"/>
            </a:pPr>
            <a:r>
              <a:rPr lang="en-US" sz="1200" dirty="0">
                <a:latin typeface="+mn-lt"/>
              </a:rPr>
              <a:t>Any player who steps out of bounds under the player’s own volition and is the first player to touch the ball after returning to the playing court or does so to avoid a violation has committed a violation (</a:t>
            </a:r>
            <a:r>
              <a:rPr lang="en-US" sz="1200" dirty="0" err="1">
                <a:latin typeface="+mn-lt"/>
              </a:rPr>
              <a:t>MechaniGram</a:t>
            </a:r>
            <a:r>
              <a:rPr lang="en-US" sz="1200" dirty="0">
                <a:latin typeface="+mn-lt"/>
              </a:rPr>
              <a:t> B).</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a player to step out of bounds if they gain no advantage and penalizes a team only if they gain an advantage by leaving the court and returning to avoid a violation or to be the first to touch the ball.</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691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official’s uniform shall be a black-and-white striped shirt, black pants, </a:t>
            </a:r>
            <a:r>
              <a:rPr lang="en-US" u="sng" dirty="0"/>
              <a:t>predominantly</a:t>
            </a:r>
            <a:r>
              <a:rPr lang="en-US" dirty="0"/>
              <a:t> black shoes and black socks.</a:t>
            </a:r>
          </a:p>
          <a:p>
            <a:endParaRPr lang="en-US" dirty="0"/>
          </a:p>
          <a:p>
            <a:r>
              <a:rPr lang="en-US" b="1" dirty="0"/>
              <a:t>Rationale: </a:t>
            </a:r>
            <a:r>
              <a:rPr lang="en-US" dirty="0"/>
              <a:t>A change from the word “primarily” to “predominantly” allows official more footwear options.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1745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Alternating-possession control is established, and the initial direction of the possession arrow is set toward the opponent’s basket when:</a:t>
            </a:r>
          </a:p>
          <a:p>
            <a:r>
              <a:rPr lang="en-US" b="1" dirty="0"/>
              <a:t>ART. 2 . . . </a:t>
            </a:r>
            <a:r>
              <a:rPr lang="en-US" u="sng" dirty="0">
                <a:solidFill>
                  <a:srgbClr val="FF0000"/>
                </a:solidFill>
              </a:rPr>
              <a:t>Entering an overtime period,</a:t>
            </a:r>
            <a:r>
              <a:rPr lang="en-US" dirty="0"/>
              <a:t> the ball is placed at the disposal of the free thrower after a common foul when the bonus free throws are in effect.</a:t>
            </a:r>
          </a:p>
          <a:p>
            <a:pPr marL="0" indent="0">
              <a:buNone/>
            </a:pPr>
            <a:endParaRPr lang="en-US" dirty="0"/>
          </a:p>
          <a:p>
            <a:pPr marL="0" indent="0">
              <a:buNone/>
            </a:pPr>
            <a:r>
              <a:rPr lang="en-US" b="1" dirty="0"/>
              <a:t>Rationale: </a:t>
            </a:r>
            <a:r>
              <a:rPr lang="en-US" dirty="0"/>
              <a:t>Clarifies that the possession arrow is set towards the opponent’s basket when the ball is placed at the disposal of the free thrower after a common foul when the bonus rule is in effect, </a:t>
            </a:r>
            <a:r>
              <a:rPr lang="en-US" b="1" dirty="0"/>
              <a:t>which can only occur</a:t>
            </a:r>
            <a:r>
              <a:rPr lang="en-US" dirty="0"/>
              <a:t>, entering an overtime period.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1397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ART. 13 . . . </a:t>
            </a:r>
            <a:r>
              <a:rPr lang="en-US" dirty="0"/>
              <a:t>A team foul is any personal foul or technical foul (except indirect technical fouls) which is charged to either team. All team fouls are counted to reach the bonus free throws </a:t>
            </a:r>
            <a:r>
              <a:rPr lang="en-US" u="sng" dirty="0">
                <a:solidFill>
                  <a:srgbClr val="FF0000"/>
                </a:solidFill>
              </a:rPr>
              <a:t>for the quarter in which they are assessed</a:t>
            </a:r>
            <a:r>
              <a:rPr lang="en-US" dirty="0"/>
              <a:t>. </a:t>
            </a:r>
          </a:p>
          <a:p>
            <a:endParaRPr lang="en-US" dirty="0"/>
          </a:p>
          <a:p>
            <a:pPr marL="0" indent="0">
              <a:buNone/>
            </a:pPr>
            <a:r>
              <a:rPr lang="en-US" b="1" dirty="0"/>
              <a:t>Rationale: </a:t>
            </a:r>
            <a:r>
              <a:rPr lang="en-US" dirty="0"/>
              <a:t>Clarifies that team fouls are only counted towards the bonus in the quarter in which they were assessed.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2815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Editorial Changes to the guidelines include:</a:t>
            </a:r>
          </a:p>
          <a:p>
            <a:pPr lvl="1"/>
            <a:r>
              <a:rPr lang="en-US" dirty="0"/>
              <a:t>THE SHOT CLOCK OPERATOR SHALL:</a:t>
            </a:r>
          </a:p>
          <a:p>
            <a:pPr marL="914400" lvl="2" indent="0">
              <a:buNone/>
            </a:pPr>
            <a:r>
              <a:rPr lang="en-US" dirty="0"/>
              <a:t>6. Stop the timing device and reset to full amount: </a:t>
            </a:r>
          </a:p>
          <a:p>
            <a:pPr marL="1195388" lvl="2" indent="0">
              <a:buNone/>
            </a:pPr>
            <a:r>
              <a:rPr lang="en-US" dirty="0"/>
              <a:t>b. When any of the following occurs:</a:t>
            </a:r>
          </a:p>
          <a:p>
            <a:pPr marL="914400" lvl="2" indent="512763">
              <a:buNone/>
            </a:pPr>
            <a:r>
              <a:rPr lang="en-US" dirty="0"/>
              <a:t>ii: A single technical foul </a:t>
            </a:r>
            <a:r>
              <a:rPr lang="en-US" strike="sngStrike" dirty="0">
                <a:solidFill>
                  <a:srgbClr val="FF0000"/>
                </a:solidFill>
              </a:rPr>
              <a:t>assessed to the defensive team</a:t>
            </a:r>
            <a:r>
              <a:rPr lang="en-US" dirty="0"/>
              <a:t>.</a:t>
            </a:r>
          </a:p>
          <a:p>
            <a:pPr marL="2462213" lvl="2" indent="-1035050">
              <a:buNone/>
              <a:tabLst>
                <a:tab pos="1828800" algn="l"/>
              </a:tabLst>
            </a:pPr>
            <a:r>
              <a:rPr lang="en-US" dirty="0"/>
              <a:t>v: A violation</a:t>
            </a:r>
            <a:r>
              <a:rPr lang="en-US" strike="sngStrike" dirty="0">
                <a:solidFill>
                  <a:srgbClr val="FF0000"/>
                </a:solidFill>
              </a:rPr>
              <a:t>, and the defense is awarded the ball for a throw-in</a:t>
            </a:r>
            <a:r>
              <a:rPr lang="en-US" dirty="0"/>
              <a:t>.</a:t>
            </a:r>
          </a:p>
          <a:p>
            <a:pPr marL="914400" lvl="2" indent="0">
              <a:buNone/>
            </a:pPr>
            <a:endParaRPr lang="en-US" dirty="0"/>
          </a:p>
          <a:p>
            <a:pPr marL="341313" lvl="2" indent="0">
              <a:buNone/>
            </a:pPr>
            <a:r>
              <a:rPr lang="en-US" b="1" dirty="0"/>
              <a:t>Rationale: </a:t>
            </a:r>
            <a:r>
              <a:rPr lang="en-US" dirty="0"/>
              <a:t>All technical fouls per NFHS Rule 10 Penalty result in a change of possession, two free throws and the ball at the division line (unless simultaneous offsetting), therefore a full shot clock reset would occur. </a:t>
            </a:r>
          </a:p>
          <a:p>
            <a:pPr marL="341313" lvl="2" indent="0">
              <a:buNone/>
            </a:pPr>
            <a:endParaRPr lang="en-US" dirty="0"/>
          </a:p>
          <a:p>
            <a:pPr marL="341313" lvl="2" indent="0">
              <a:buNone/>
            </a:pPr>
            <a:r>
              <a:rPr lang="en-US" dirty="0"/>
              <a:t>A violation by the defense, such as a kicked ball, will result in a full reset to the offensive team and a violation by the offense will result in a turnover and thus a full reset.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21396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Officials Signal #7 – </a:t>
            </a:r>
            <a:r>
              <a:rPr lang="en-US" sz="1200" dirty="0">
                <a:latin typeface="+mn-lt"/>
              </a:rPr>
              <a:t>Clarified description to include throw-in violation.</a:t>
            </a:r>
          </a:p>
          <a:p>
            <a:r>
              <a:rPr lang="en-US" sz="1200" b="1" dirty="0">
                <a:latin typeface="+mn-lt"/>
              </a:rPr>
              <a:t>Officials Signal #19 – </a:t>
            </a:r>
            <a:r>
              <a:rPr lang="en-US" sz="1200" dirty="0">
                <a:latin typeface="+mn-lt"/>
              </a:rPr>
              <a:t>Removed “Bonus free throw” signal and included “Bonus free throws” in title of new #19 “Signal free throw.”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4787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47598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Coaches and school administrators must ensure that legal uniforms are being ordered and purchased from manufacturers/distributors.</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If in doubt, prior to purchasing uniforms, equipment or apparel, confirm legality with the local state association.</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 NFHS basketball uniform guide was created to illustrate the proper uniform design. That document and an animated presentation can be found on the NFHS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33586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Requests to make an exception to rule 3-4, Uniforms (Pink Out Night, Retro/Throw Back Night, Military Appreciation Night) must be submitted to the state association before the event for approval.</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Uniform requirements </a:t>
            </a:r>
            <a:r>
              <a:rPr lang="en-US" sz="1200" b="1" dirty="0">
                <a:latin typeface="Calibri" panose="020F0502020204030204" pitchFamily="34" charset="0"/>
                <a:ea typeface="Calibri" panose="020F0502020204030204" pitchFamily="34" charset="0"/>
                <a:cs typeface="Times New Roman" panose="02020603050405020304" pitchFamily="18" charset="0"/>
              </a:rPr>
              <a:t>MAY NOT </a:t>
            </a:r>
            <a:r>
              <a:rPr lang="en-US" sz="1200" dirty="0">
                <a:latin typeface="Calibri" panose="020F0502020204030204" pitchFamily="34" charset="0"/>
                <a:ea typeface="Calibri" panose="020F0502020204030204" pitchFamily="34" charset="0"/>
                <a:cs typeface="Times New Roman" panose="02020603050405020304" pitchFamily="18" charset="0"/>
              </a:rPr>
              <a:t>be altered by mutual agreement between schools or coaches.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5725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If utilizing a shot clock, the shot clock operator shall be located at the scorer’s and timer’s table.</a:t>
            </a:r>
          </a:p>
          <a:p>
            <a:pPr marL="285750" indent="-285750">
              <a:buFont typeface="Arial" panose="020B0604020202020204" pitchFamily="34" charset="0"/>
              <a:buChar char="•"/>
            </a:pPr>
            <a:endParaRPr lang="en-US" sz="1200" dirty="0">
              <a:latin typeface="+mn-lt"/>
            </a:endParaRPr>
          </a:p>
          <a:p>
            <a:pPr marL="0" indent="0">
              <a:buFont typeface="Arial" panose="020B0604020202020204" pitchFamily="34" charset="0"/>
              <a:buNone/>
            </a:pPr>
            <a:r>
              <a:rPr lang="en-US" sz="1200" b="1" dirty="0">
                <a:latin typeface="+mn-lt"/>
              </a:rPr>
              <a:t>Rationale: </a:t>
            </a:r>
            <a:r>
              <a:rPr lang="en-US" sz="1200" dirty="0">
                <a:latin typeface="+mn-lt"/>
              </a:rPr>
              <a:t>This allows the officiating crew to quickly identify the person who is operating the shot clock should there be a timing issue that needs to be addressed.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4925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a:effectLst/>
                <a:latin typeface="Calibri" panose="020F0502020204030204" pitchFamily="34" charset="0"/>
                <a:ea typeface="Calibri" panose="020F0502020204030204" pitchFamily="34" charset="0"/>
                <a:cs typeface="Times New Roman" panose="02020603050405020304" pitchFamily="18" charset="0"/>
              </a:rPr>
              <a:t>Uniform bottoms do not have to match the torso of the uniform.</a:t>
            </a:r>
          </a:p>
          <a:p>
            <a:pPr marL="171450" indent="-171450">
              <a:buFont typeface="Arial" panose="020B0604020202020204" pitchFamily="34" charset="0"/>
              <a:buChar char="•"/>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0" i="0" dirty="0">
                <a:latin typeface="Calibri" panose="020F0502020204030204" pitchFamily="34" charset="0"/>
                <a:ea typeface="Calibri" panose="020F0502020204030204" pitchFamily="34" charset="0"/>
                <a:cs typeface="Times New Roman" panose="02020603050405020304" pitchFamily="18" charset="0"/>
              </a:rPr>
              <a:t>With the adoption of rule 3-4-5, uniform bottoms must be like-colored among teammates.</a:t>
            </a:r>
          </a:p>
          <a:p>
            <a:pPr marL="171450" indent="-171450">
              <a:buFont typeface="Arial" panose="020B0604020202020204" pitchFamily="34" charset="0"/>
              <a:buChar char="•"/>
            </a:pPr>
            <a:endParaRPr lang="en-US" sz="1200" b="0" i="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0" i="0" dirty="0">
                <a:effectLst/>
                <a:latin typeface="Calibri" panose="020F0502020204030204" pitchFamily="34" charset="0"/>
                <a:ea typeface="Calibri" panose="020F0502020204030204" pitchFamily="34" charset="0"/>
                <a:cs typeface="Times New Roman" panose="02020603050405020304" pitchFamily="18" charset="0"/>
              </a:rPr>
              <a:t>The bottom style may differ for every player, but the color must be the same.</a:t>
            </a:r>
          </a:p>
          <a:p>
            <a:pPr marL="171450" indent="-171450">
              <a:buFont typeface="Arial" panose="020B0604020202020204" pitchFamily="34" charset="0"/>
              <a:buChar char="•"/>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0" i="0" dirty="0">
                <a:effectLst/>
                <a:latin typeface="Calibri" panose="020F0502020204030204" pitchFamily="34" charset="0"/>
                <a:ea typeface="Calibri" panose="020F0502020204030204" pitchFamily="34" charset="0"/>
                <a:cs typeface="Times New Roman" panose="02020603050405020304" pitchFamily="18" charset="0"/>
              </a:rPr>
              <a:t>Rolling and/or tucking of uniform bottoms is permissible, as long as the compression tights/sleeves, if worn, are color compliant.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89846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Undershirts, if worn by the home team, shall be white, hemmed, not have frayed or ragged edges, and if they have sleeves, they shall be the same length.</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Undershirts, if worn by the visiting team, must be a single solid color similar to the torso of the jersey or solid black and meet all other requirements as listed above. Team members may wear either the single solid color or black, but not both.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6248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Arm sleeves, knee sleeves, lowe</a:t>
            </a:r>
            <a:r>
              <a:rPr lang="en-US" sz="1200" dirty="0">
                <a:latin typeface="Calibri" panose="020F0502020204030204" pitchFamily="34" charset="0"/>
                <a:ea typeface="Calibri" panose="020F0502020204030204" pitchFamily="34" charset="0"/>
                <a:cs typeface="Times New Roman" panose="02020603050405020304" pitchFamily="18" charset="0"/>
              </a:rPr>
              <a:t>r leg sleeves, compression shorts and tights are permissible.</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Anything worn on the arm and/or leg is a sleeve, except a knee brace, and shall meet the color rest</a:t>
            </a:r>
            <a:r>
              <a:rPr lang="en-US" sz="1200" dirty="0">
                <a:latin typeface="Calibri" panose="020F0502020204030204" pitchFamily="34" charset="0"/>
                <a:ea typeface="Calibri" panose="020F0502020204030204" pitchFamily="34" charset="0"/>
                <a:cs typeface="Times New Roman" panose="02020603050405020304" pitchFamily="18" charset="0"/>
              </a:rPr>
              <a:t>rictions.</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Sleeves/tights and compression shorts shall be black, white, beige or the predominant color of the jersey and the same color shall </a:t>
            </a:r>
            <a:r>
              <a:rPr lang="en-US" sz="1200" dirty="0">
                <a:latin typeface="Calibri" panose="020F0502020204030204" pitchFamily="34" charset="0"/>
                <a:ea typeface="Calibri" panose="020F0502020204030204" pitchFamily="34" charset="0"/>
                <a:cs typeface="Times New Roman" panose="02020603050405020304" pitchFamily="18" charset="0"/>
              </a:rPr>
              <a:t>be worn by teammates.</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sleeves/tights </a:t>
            </a:r>
            <a:r>
              <a:rPr lang="en-US" sz="1200" dirty="0">
                <a:latin typeface="Calibri" panose="020F0502020204030204" pitchFamily="34" charset="0"/>
                <a:ea typeface="Calibri" panose="020F0502020204030204" pitchFamily="34" charset="0"/>
                <a:cs typeface="Times New Roman" panose="02020603050405020304" pitchFamily="18" charset="0"/>
              </a:rPr>
              <a:t>and compression shorts shall be the same solid color and shall be the same color as any headband or wristband worn.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78401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Through the enforcement of existing rules, coaches and bench personnel are expected to exhibit appropriate and acceptable behaviors.</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Coaches are expected to remain in the coaching box.</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Coaches who go beyond the 28-foot line, or more importantly onto the playing court, gain a distinct advantage that is not within the spirit or intent of the rules.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92042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the bench area expands during a time-out, the bench area does not extend beyond the 28-foot line.</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Coaches and other bench personnel may not move to the extended bench area until the time-out begins to ensure bench personnel do not create inadvertent contact with opposing players still on the playing court.</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Coaches who leave the expanded bench area to engage officials inappropriately are subject to a warning or bench technical foul.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31456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Misconduct, including </a:t>
            </a:r>
            <a:r>
              <a:rPr lang="en-US" sz="1200" dirty="0">
                <a:latin typeface="Calibri" panose="020F0502020204030204" pitchFamily="34" charset="0"/>
                <a:ea typeface="Calibri" panose="020F0502020204030204" pitchFamily="34" charset="0"/>
                <a:cs typeface="Times New Roman" panose="02020603050405020304" pitchFamily="18" charset="0"/>
              </a:rPr>
              <a:t>taunting; baiting; finger-pointing; trash talking or using inappropriate gestures </a:t>
            </a:r>
            <a:r>
              <a:rPr lang="en-US" sz="1200" dirty="0">
                <a:effectLst/>
                <a:latin typeface="Calibri" panose="020F0502020204030204" pitchFamily="34" charset="0"/>
                <a:ea typeface="Calibri" panose="020F0502020204030204" pitchFamily="34" charset="0"/>
                <a:cs typeface="Times New Roman" panose="02020603050405020304" pitchFamily="18" charset="0"/>
              </a:rPr>
              <a:t>by players; coaches </a:t>
            </a:r>
            <a:r>
              <a:rPr lang="en-US" sz="1200" dirty="0">
                <a:latin typeface="Calibri" panose="020F0502020204030204" pitchFamily="34" charset="0"/>
                <a:ea typeface="Calibri" panose="020F0502020204030204" pitchFamily="34" charset="0"/>
                <a:cs typeface="Times New Roman" panose="02020603050405020304" pitchFamily="18" charset="0"/>
              </a:rPr>
              <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 bench personnel, is not permitted.</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Players and coaches are not allowed to disrespectfully or inappropriately address and/or gesture at an official after a ruling is made on the court.</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Player and coach behavior, which in the official’s judgment is determined to be a taunt of an opponent or a disrespectful act toward an official, shall be penalized by assessing a technical foul.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8873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Assistant coaches are not authorized to approach the scorer’s table at any time.</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head coach is permitted to go to the scorer’s table to request a 60-second time-out to confer with personnel regarding a correctable error or to prevent or rectify a timing or scoring mistake/error or an alternating possession mistake.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28095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Proper inbound spots contribute to the overall flow and fairness of the game.</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Coaches design specific plays and strategies based on where the ball will be put in play.</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It is therefore essential for game officials to be diligent in administering the ball at the proper throw-in location.</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Any time a team causes the ball to go out of bounds, the throw-in occurs from the spot where the ball went out of bounds.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60474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a violation, defensive foul before the bonus or dead ball (inadvertent whistle, held ball, etc.) occurs that will result in a throw-in, officials must ask themselves three questions:</a:t>
            </a:r>
          </a:p>
          <a:p>
            <a:pPr marL="342900" indent="-34290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Where did the violation/foul occur?</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Is the throw-in team in their frontcourt or backcourt?</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Where was the ball when the interruption occurred?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22378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a team will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gain</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retain</a:t>
            </a:r>
            <a:r>
              <a:rPr lang="en-US" sz="1200" dirty="0">
                <a:effectLst/>
                <a:latin typeface="Calibri" panose="020F0502020204030204" pitchFamily="34" charset="0"/>
                <a:ea typeface="Calibri" panose="020F0502020204030204" pitchFamily="34" charset="0"/>
                <a:cs typeface="Times New Roman" panose="02020603050405020304" pitchFamily="18" charset="0"/>
              </a:rPr>
              <a:t> possession in its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backcourt</a:t>
            </a:r>
            <a:r>
              <a:rPr lang="en-US" sz="1200" dirty="0">
                <a:effectLst/>
                <a:latin typeface="Calibri" panose="020F0502020204030204" pitchFamily="34" charset="0"/>
                <a:ea typeface="Calibri" panose="020F0502020204030204" pitchFamily="34" charset="0"/>
                <a:cs typeface="Times New Roman" panose="02020603050405020304" pitchFamily="18" charset="0"/>
              </a:rPr>
              <a:t> after a violation, foul prior to the bonus or stoppage in play, play will resume with a throw-in at either the point of interruption or the designated spot nearest to where the violation or foul occurred.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8879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Teammates may wear multiple styles of uniform bottoms including shorts, skirts or pants, so long as they are like-colored.</a:t>
            </a:r>
          </a:p>
          <a:p>
            <a:endParaRPr lang="en-US" sz="1200" dirty="0">
              <a:latin typeface="+mn-lt"/>
            </a:endParaRPr>
          </a:p>
          <a:p>
            <a:pPr marL="285750" indent="-285750">
              <a:buFont typeface="Arial" panose="020B0604020202020204" pitchFamily="34" charset="0"/>
              <a:buChar char="•"/>
            </a:pPr>
            <a:r>
              <a:rPr lang="en-US" sz="1200" dirty="0">
                <a:latin typeface="+mn-lt"/>
              </a:rPr>
              <a:t>Not all team members need to wear the same style.</a:t>
            </a: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r>
              <a:rPr lang="en-US" sz="1200" dirty="0">
                <a:latin typeface="+mn-lt"/>
              </a:rPr>
              <a:t>However, all styles must meet uniform requirements for visible manufacturer logos and trademarks</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Clarifies that teammates must all wear like-colored uniform bottoms but may wear multiple styles while aligning language with other NFHS rules codes.</a:t>
            </a:r>
            <a:endParaRPr lang="en-US"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9206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a team will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gain</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retain</a:t>
            </a:r>
            <a:r>
              <a:rPr lang="en-US" sz="1200" dirty="0">
                <a:effectLst/>
                <a:latin typeface="Calibri" panose="020F0502020204030204" pitchFamily="34" charset="0"/>
                <a:ea typeface="Calibri" panose="020F0502020204030204" pitchFamily="34" charset="0"/>
                <a:cs typeface="Times New Roman" panose="02020603050405020304" pitchFamily="18" charset="0"/>
              </a:rPr>
              <a:t> possession in its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frontcourt</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play will resume with a throw-in from one of the four designated frontcourt spots.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06112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a game nears the end of playing time, officials need to remind each other of the game-ending procedures to prevent potential issues.</a:t>
            </a:r>
          </a:p>
          <a:p>
            <a:pPr marL="342900" indent="-34290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Late-game time-outs provide the best opportunities to:</a:t>
            </a:r>
          </a:p>
          <a:p>
            <a:pPr marL="800100" lvl="1" indent="-34290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Confirm scorebook accuracy with the scorer, the number of time-outs remaining for each team and the number of team fouls/impact on the bonus.</a:t>
            </a:r>
          </a:p>
          <a:p>
            <a:pPr marL="800100" lvl="1" indent="-34290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Remind the timer to watch officials for clock-start and clock-stop signals and be prepared to assist in aiding officials regarding whether a last-second shot was released prior to the end of time.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0073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During late-game time-outs the officials should discuss the following among the crew:</a:t>
            </a:r>
          </a:p>
          <a:p>
            <a:pPr marL="171450" indent="-1714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Last-second shot responsibility.</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Unless the ball is tapped, no try can be attempted on a throw-in or free throw with .3 seconds or less remaining.</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Intentional/flagrant fouls are two shots and a designated spot throw-in.</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If a foul occurs as the game-ending horn sounds and the score can be tied or the game won by the ensuing free throws, the official must administer the free throws. If they will not change the outcome, they shall not be attempted.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33541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 score is tied at the end of regulation time, inform each team and the table officials of the overtime procedures (length of overtime period, additional 60-second time-out, etc.).</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5261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Following the game-ending horn, the referee should confirm with the scorer that everything is correct, then leave the floor with their partner(s).</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 situations when the score is separated by three points or less, it may be necessary to verbally confirm with the scorer.</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 games when the margin of victory is larger, a visual signal such as a thumb’s-up will suffice.</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Be confident everything is correct, as the officials’ jurisdiction ends when the entire crew leaves the visual confines of the playing court.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0498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If the visiting team is wearing undershirts with their dark jerseys, the undershirts may now be a single solid color similar to the torso of the jersey or solid black.</a:t>
            </a:r>
          </a:p>
          <a:p>
            <a:pPr marL="285750" indent="-285750">
              <a:buFont typeface="Arial" panose="020B0604020202020204" pitchFamily="34" charset="0"/>
              <a:buChar char="•"/>
            </a:pPr>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schools with hard-to-find colors to wear black under visiting team jerseys while continuing to require all team members to match.</a:t>
            </a:r>
            <a:endParaRPr lang="en-US" sz="1200" dirty="0">
              <a:effectLst/>
              <a:latin typeface="+mn-lt"/>
              <a:ea typeface="Times New Roman" panose="02020603050405020304" pitchFamily="18" charset="0"/>
            </a:endParaRP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7843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Team members in this </a:t>
            </a:r>
            <a:r>
              <a:rPr lang="en-US" sz="1200" dirty="0" err="1">
                <a:latin typeface="+mn-lt"/>
              </a:rPr>
              <a:t>PlayPic</a:t>
            </a:r>
            <a:r>
              <a:rPr lang="en-US" sz="1200" dirty="0">
                <a:latin typeface="+mn-lt"/>
              </a:rPr>
              <a:t> may wear either solid black or solid red undershirts, but players on the same team cannot wear both.</a:t>
            </a:r>
          </a:p>
          <a:p>
            <a:endParaRPr lang="en-US" sz="1200" dirty="0">
              <a:latin typeface="+mn-lt"/>
            </a:endParaRPr>
          </a:p>
          <a:p>
            <a:pPr marL="285750" indent="-285750">
              <a:buFont typeface="Arial" panose="020B0604020202020204" pitchFamily="34" charset="0"/>
              <a:buChar char="•"/>
            </a:pPr>
            <a:r>
              <a:rPr lang="en-US" sz="1200" dirty="0">
                <a:latin typeface="+mn-lt"/>
              </a:rPr>
              <a:t>If players choose to wear an undershirt, all undershirts must be the same color.</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0423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Two free throws will now be awarded for all common fouls, except for a player-control foul or team-control foul, beginning with the fifth team foul in each quarter.</a:t>
            </a: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r>
              <a:rPr lang="en-US" sz="1200" dirty="0">
                <a:latin typeface="+mn-lt"/>
              </a:rPr>
              <a:t>Team fouls will be reset to zero at the end of each quarter, excluding the fourth quarter if an overtime period is needed. </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Improves flow by providing an opportunity for teams to adjust their play by not carrying over fouls from quarters 1 and 3 to quarters 2 and 4 while significantly reducing the opportunity for correctable errors to occur. Minimizes risk of injury by eliminating the one-and-one and reducing opportunities for rough play during rebounding opportunities.</a:t>
            </a:r>
            <a:endParaRPr lang="en-US" sz="1200" dirty="0">
              <a:effectLst/>
              <a:latin typeface="+mn-lt"/>
              <a:ea typeface="Times New Roman" panose="02020603050405020304" pitchFamily="18" charset="0"/>
            </a:endParaRPr>
          </a:p>
          <a:p>
            <a:pPr marL="0" indent="0">
              <a:buFont typeface="Arial" panose="020B0604020202020204" pitchFamily="34" charset="0"/>
              <a:buNone/>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2413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200" dirty="0"/>
              <a:t>After an out of bounds violation in either the frontcourt or the backcourt by either team, the throw-in shall be at the designated spot nearest to where the ball went out of bounds.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868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200" dirty="0">
                <a:latin typeface="+mn-lt"/>
              </a:rPr>
              <a:t>After a violation or a foul before the bonus is in effect by either team or any other stoppage in play, the throw-in location will be determined by the location of the violation/foul or the location of the ball when the stoppage occurs:</a:t>
            </a:r>
          </a:p>
          <a:p>
            <a:pPr marL="800100" lvl="1" indent="-342900">
              <a:buFont typeface="Arial" panose="020B0604020202020204" pitchFamily="34" charset="0"/>
              <a:buChar char="•"/>
            </a:pPr>
            <a:r>
              <a:rPr lang="en-US" sz="1200" b="1" dirty="0">
                <a:latin typeface="+mn-lt"/>
              </a:rPr>
              <a:t>Frontcourt throw-in – </a:t>
            </a:r>
            <a:r>
              <a:rPr lang="en-US" sz="1200" dirty="0">
                <a:latin typeface="+mn-lt"/>
              </a:rPr>
              <a:t>one of the newly established four designated spots (28-foot mark along each sideline or 3-feet outside the lane line along the end line).</a:t>
            </a:r>
          </a:p>
          <a:p>
            <a:pPr marL="800100" lvl="1" indent="-342900">
              <a:buFont typeface="Arial" panose="020B0604020202020204" pitchFamily="34" charset="0"/>
              <a:buChar char="•"/>
            </a:pPr>
            <a:r>
              <a:rPr lang="en-US" sz="1200" b="1" dirty="0">
                <a:latin typeface="+mn-lt"/>
              </a:rPr>
              <a:t>Backcourt throw-in – </a:t>
            </a:r>
            <a:r>
              <a:rPr lang="en-US" sz="1200" dirty="0">
                <a:latin typeface="+mn-lt"/>
              </a:rPr>
              <a:t>the designated spot nearest the foul, violation or other stoppage.</a:t>
            </a:r>
          </a:p>
          <a:p>
            <a:pPr marL="457200" lvl="1" indent="0">
              <a:buFont typeface="Arial" panose="020B0604020202020204" pitchFamily="34" charset="0"/>
              <a:buNone/>
            </a:pPr>
            <a:endParaRPr lang="en-US" sz="1200" b="1" dirty="0">
              <a:solidFill>
                <a:srgbClr val="000000"/>
              </a:solidFill>
              <a:effectLst/>
              <a:latin typeface="+mn-lt"/>
              <a:ea typeface="Arial" panose="020B0604020202020204" pitchFamily="34" charset="0"/>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 </a:t>
            </a:r>
            <a:r>
              <a:rPr lang="en-US" sz="1200" dirty="0">
                <a:solidFill>
                  <a:srgbClr val="000000"/>
                </a:solidFill>
                <a:effectLst/>
                <a:latin typeface="+mn-lt"/>
                <a:ea typeface="Arial" panose="020B0604020202020204" pitchFamily="34" charset="0"/>
              </a:rPr>
              <a:t>Simplifies throw-in procedure when a team gains or retains possession for situations other than an out-of-bounds throw-in.</a:t>
            </a:r>
            <a:endParaRPr lang="en-US" sz="1200" dirty="0">
              <a:effectLst/>
              <a:latin typeface="+mn-lt"/>
              <a:ea typeface="Times New Roman" panose="02020603050405020304" pitchFamily="18" charset="0"/>
            </a:endParaRPr>
          </a:p>
          <a:p>
            <a:pPr marL="457200" lvl="1" indent="0">
              <a:buFont typeface="Arial" panose="020B0604020202020204" pitchFamily="34" charset="0"/>
              <a:buNone/>
            </a:pPr>
            <a:endParaRPr lang="en-US" sz="2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7720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200" b="1" dirty="0">
                <a:latin typeface="+mn-lt"/>
              </a:rPr>
              <a:t>Frontcourt throw-ins </a:t>
            </a:r>
            <a:r>
              <a:rPr lang="en-US" sz="1200" dirty="0">
                <a:latin typeface="+mn-lt"/>
              </a:rPr>
              <a:t>– Officials shall determine the throw-in spot by using an imaginary line (dotted line). </a:t>
            </a:r>
          </a:p>
          <a:p>
            <a:pPr marL="742950" lvl="1" indent="-285750">
              <a:buFont typeface="Arial" panose="020B0604020202020204" pitchFamily="34" charset="0"/>
              <a:buChar char="•"/>
            </a:pPr>
            <a:r>
              <a:rPr lang="en-US" sz="1200" dirty="0">
                <a:latin typeface="+mn-lt"/>
              </a:rPr>
              <a:t>If the stoppage of play occurs inside the dotted imaginary line, the spot shall be the nearest point on the end line 3-feet outside the lane line.</a:t>
            </a:r>
          </a:p>
          <a:p>
            <a:pPr marL="742950" lvl="1" indent="-285750">
              <a:buFont typeface="Arial" panose="020B0604020202020204" pitchFamily="34" charset="0"/>
              <a:buChar char="•"/>
            </a:pPr>
            <a:r>
              <a:rPr lang="en-US" sz="1200" dirty="0">
                <a:latin typeface="+mn-lt"/>
              </a:rPr>
              <a:t>If the stoppage of play occurs outside the dotted imaginary line, the spot shall be the nearest 28-foot mark along each sideline. </a:t>
            </a:r>
          </a:p>
          <a:p>
            <a:pPr marL="285750" lvl="0" indent="-285750">
              <a:buFont typeface="Arial" panose="020B0604020202020204" pitchFamily="34" charset="0"/>
              <a:buChar char="•"/>
            </a:pPr>
            <a:r>
              <a:rPr lang="en-US" sz="1200" b="1" dirty="0">
                <a:latin typeface="+mn-lt"/>
              </a:rPr>
              <a:t>NOTE: </a:t>
            </a:r>
            <a:r>
              <a:rPr lang="en-US" sz="1200" dirty="0">
                <a:latin typeface="+mn-lt"/>
              </a:rPr>
              <a:t>Court markings are not required.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65258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hyperlink" Target="mailto:dwhitfield@nfhs.org" TargetMode="Externa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p:cNvPicPr>
            <a:picLocks noChangeAspect="1"/>
          </p:cNvPicPr>
          <p:nvPr userDrawn="1"/>
        </p:nvPicPr>
        <p:blipFill>
          <a:blip r:embed="rId2" cstate="print">
            <a:extLst>
              <a:ext uri="{28A0092B-C50C-407E-A947-70E740481C1C}">
                <a14:useLocalDpi xmlns:a14="http://schemas.microsoft.com/office/drawing/2010/main" val="0"/>
              </a:ext>
            </a:extLst>
          </a:blip>
          <a:srcRect l="90" r="90"/>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31296320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4247601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1234848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2729143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34382600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8F3DAB-4F40-4646-9954-C30E4F8CBE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610"/>
            <a:ext cx="12191999"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41919686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10/12/2023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36845212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7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10/12/2023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D3FEC6-6205-4143-A36D-A31541036122}"/>
              </a:ext>
            </a:extLst>
          </p:cNvPr>
          <p:cNvPicPr>
            <a:picLocks noChangeAspect="1"/>
          </p:cNvPicPr>
          <p:nvPr userDrawn="1"/>
        </p:nvPicPr>
        <p:blipFill>
          <a:blip r:embed="rId2"/>
          <a:srcRect t="9978" b="9978"/>
          <a:stretch/>
        </p:blipFill>
        <p:spPr>
          <a:xfrm>
            <a:off x="1739348" y="-11067"/>
            <a:ext cx="10744200" cy="6880134"/>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78685" y="510485"/>
            <a:ext cx="5994400" cy="5837030"/>
          </a:xfrm>
          <a:prstGeom prst="rect">
            <a:avLst/>
          </a:prstGeom>
          <a:solidFill>
            <a:srgbClr val="00694E">
              <a:alpha val="8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378398" y="3321050"/>
            <a:ext cx="5994400" cy="215900"/>
          </a:xfrm>
          <a:prstGeom prst="rect">
            <a:avLst/>
          </a:prstGeom>
          <a:solidFill>
            <a:srgbClr val="00694E">
              <a:alpha val="8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1B0AA660-7283-6549-BAC4-7BC59B77980E}"/>
              </a:ext>
            </a:extLst>
          </p:cNvPr>
          <p:cNvSpPr>
            <a:spLocks noGrp="1"/>
          </p:cNvSpPr>
          <p:nvPr>
            <p:ph type="ctrTitle" hasCustomPrompt="1"/>
          </p:nvPr>
        </p:nvSpPr>
        <p:spPr>
          <a:xfrm>
            <a:off x="977900" y="1930401"/>
            <a:ext cx="6057900" cy="3087686"/>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Online</a:t>
            </a:r>
            <a:br>
              <a:rPr lang="en-US"/>
            </a:br>
            <a:r>
              <a:rPr lang="en-US"/>
              <a:t>Master of</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hasCustomPrompt="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Virtual Information Session</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383715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1F635-3984-6B73-C4DC-3B3EDD3ADC0F}"/>
              </a:ext>
            </a:extLst>
          </p:cNvPr>
          <p:cNvPicPr>
            <a:picLocks noChangeAspect="1"/>
          </p:cNvPicPr>
          <p:nvPr userDrawn="1"/>
        </p:nvPicPr>
        <p:blipFill rotWithShape="1">
          <a:blip r:embed="rId2"/>
          <a:srcRect r="13021"/>
          <a:stretch/>
        </p:blipFill>
        <p:spPr>
          <a:xfrm>
            <a:off x="3251201" y="6350"/>
            <a:ext cx="8940800" cy="685800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hasCustomPrompt="1"/>
          </p:nvPr>
        </p:nvSpPr>
        <p:spPr>
          <a:xfrm>
            <a:off x="977900" y="1930401"/>
            <a:ext cx="6057900" cy="3087686"/>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Online</a:t>
            </a:r>
            <a:br>
              <a:rPr lang="en-US"/>
            </a:br>
            <a:r>
              <a:rPr lang="en-US"/>
              <a:t>Master of Science in Management</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hasCustomPrompt="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Spring 2023 Virtual Information Session</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59020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AF209B-B2AC-E04B-82F7-6870DB3FB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9" t="-93" r="13665" b="93"/>
          <a:stretch/>
        </p:blipFill>
        <p:spPr>
          <a:xfrm>
            <a:off x="3251200" y="-6350"/>
            <a:ext cx="8940800" cy="686435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p:nvPr>
        </p:nvSpPr>
        <p:spPr>
          <a:xfrm>
            <a:off x="977900" y="2412999"/>
            <a:ext cx="6057900" cy="2605087"/>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2018541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AF209B-B2AC-E04B-82F7-6870DB3FB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78" t="6344" r="15972"/>
          <a:stretch/>
        </p:blipFill>
        <p:spPr>
          <a:xfrm>
            <a:off x="3251200" y="-6350"/>
            <a:ext cx="8940800" cy="686435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p:nvPr>
        </p:nvSpPr>
        <p:spPr>
          <a:xfrm>
            <a:off x="977900" y="2412999"/>
            <a:ext cx="6057900" cy="2605087"/>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3872881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AF209B-B2AC-E04B-82F7-6870DB3FBE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6570" r="6570"/>
          <a:stretch/>
        </p:blipFill>
        <p:spPr>
          <a:xfrm>
            <a:off x="3251200" y="-6350"/>
            <a:ext cx="8940800" cy="686435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p:nvPr>
        </p:nvSpPr>
        <p:spPr>
          <a:xfrm>
            <a:off x="977900" y="2412999"/>
            <a:ext cx="6057900" cy="2605087"/>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1754689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D0CE-7BF5-2A48-BF63-202D880A6947}"/>
              </a:ext>
            </a:extLst>
          </p:cNvPr>
          <p:cNvSpPr>
            <a:spLocks noGrp="1"/>
          </p:cNvSpPr>
          <p:nvPr>
            <p:ph type="title" hasCustomPrompt="1"/>
          </p:nvPr>
        </p:nvSpPr>
        <p:spPr>
          <a:xfrm>
            <a:off x="419100" y="365125"/>
            <a:ext cx="9855200" cy="1095375"/>
          </a:xfrm>
        </p:spPr>
        <p:txBody>
          <a:bodyPr/>
          <a:lstStyle>
            <a:lvl1pPr>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Agenda</a:t>
            </a:r>
          </a:p>
        </p:txBody>
      </p:sp>
      <p:sp>
        <p:nvSpPr>
          <p:cNvPr id="3" name="Content Placeholder 2">
            <a:extLst>
              <a:ext uri="{FF2B5EF4-FFF2-40B4-BE49-F238E27FC236}">
                <a16:creationId xmlns:a16="http://schemas.microsoft.com/office/drawing/2014/main" id="{747CE987-CBDB-DD40-B90D-8D9FD015CD4E}"/>
              </a:ext>
            </a:extLst>
          </p:cNvPr>
          <p:cNvSpPr>
            <a:spLocks noGrp="1"/>
          </p:cNvSpPr>
          <p:nvPr>
            <p:ph idx="1"/>
          </p:nvPr>
        </p:nvSpPr>
        <p:spPr>
          <a:xfrm>
            <a:off x="419100" y="1638301"/>
            <a:ext cx="9855200" cy="4538662"/>
          </a:xfrm>
        </p:spPr>
        <p:txBody>
          <a:bodyPr/>
          <a:lstStyle>
            <a:lvl1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endParaRPr lang="en-US"/>
          </a:p>
        </p:txBody>
      </p:sp>
      <p:sp>
        <p:nvSpPr>
          <p:cNvPr id="8" name="Google Shape;134;p25">
            <a:extLst>
              <a:ext uri="{FF2B5EF4-FFF2-40B4-BE49-F238E27FC236}">
                <a16:creationId xmlns:a16="http://schemas.microsoft.com/office/drawing/2014/main" id="{D7DBF91D-1CFC-0347-B187-CA5A69F69130}"/>
              </a:ext>
            </a:extLst>
          </p:cNvPr>
          <p:cNvSpPr/>
          <p:nvPr userDrawn="1"/>
        </p:nvSpPr>
        <p:spPr>
          <a:xfrm rot="-5400000" flipH="1">
            <a:off x="8013700" y="2679700"/>
            <a:ext cx="6858000" cy="1498600"/>
          </a:xfrm>
          <a:prstGeom prst="rect">
            <a:avLst/>
          </a:prstGeom>
          <a:solidFill>
            <a:schemeClr val="tx2"/>
          </a:solidFill>
          <a:ln>
            <a:noFill/>
          </a:ln>
          <a:effectLst>
            <a:outerShdw blurRad="2413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Picture Placeholder 12">
            <a:extLst>
              <a:ext uri="{FF2B5EF4-FFF2-40B4-BE49-F238E27FC236}">
                <a16:creationId xmlns:a16="http://schemas.microsoft.com/office/drawing/2014/main" id="{A6AFCFAF-5264-244C-8460-73CA5FF5A3F0}"/>
              </a:ext>
            </a:extLst>
          </p:cNvPr>
          <p:cNvSpPr>
            <a:spLocks noGrp="1"/>
          </p:cNvSpPr>
          <p:nvPr>
            <p:ph type="pic" sz="quarter" idx="10" hasCustomPrompt="1"/>
          </p:nvPr>
        </p:nvSpPr>
        <p:spPr>
          <a:xfrm>
            <a:off x="8566150" y="5793582"/>
            <a:ext cx="1828800" cy="703262"/>
          </a:xfrm>
        </p:spPr>
        <p:txBody>
          <a:bodyPr anchor="ctr"/>
          <a:lstStyle>
            <a:lvl1pPr algn="ctr">
              <a:buNone/>
              <a:defRPr sz="1400">
                <a:solidFill>
                  <a:schemeClr val="tx1"/>
                </a:solidFill>
              </a:defRPr>
            </a:lvl1pPr>
          </a:lstStyle>
          <a:p>
            <a:r>
              <a:rPr lang="en-US"/>
              <a:t>Full-color logo</a:t>
            </a:r>
          </a:p>
        </p:txBody>
      </p:sp>
    </p:spTree>
    <p:extLst>
      <p:ext uri="{BB962C8B-B14F-4D97-AF65-F5344CB8AC3E}">
        <p14:creationId xmlns:p14="http://schemas.microsoft.com/office/powerpoint/2010/main" val="38588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hoto Content / Photo Walkthroug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DF1B-3961-5B45-B857-3B0744C2B4B2}"/>
              </a:ext>
            </a:extLst>
          </p:cNvPr>
          <p:cNvSpPr>
            <a:spLocks noGrp="1"/>
          </p:cNvSpPr>
          <p:nvPr>
            <p:ph type="title"/>
          </p:nvPr>
        </p:nvSpPr>
        <p:spPr>
          <a:xfrm>
            <a:off x="419101" y="365125"/>
            <a:ext cx="9855200" cy="1095375"/>
          </a:xfrm>
        </p:spPr>
        <p:txBody>
          <a:bodyPr anchor="ctr"/>
          <a:lstStyle>
            <a:lvl1pPr>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4BA1C90A-EEC0-5F45-8751-19B6674054F5}"/>
              </a:ext>
            </a:extLst>
          </p:cNvPr>
          <p:cNvSpPr>
            <a:spLocks noGrp="1"/>
          </p:cNvSpPr>
          <p:nvPr>
            <p:ph sz="quarter" idx="11" hasCustomPrompt="1"/>
          </p:nvPr>
        </p:nvSpPr>
        <p:spPr>
          <a:xfrm>
            <a:off x="3982065" y="1638302"/>
            <a:ext cx="6292236" cy="4634679"/>
          </a:xfrm>
        </p:spPr>
        <p:txBody>
          <a:bodyPr anchor="ctr"/>
          <a:lstStyle>
            <a:lvl1pPr algn="ctr">
              <a:buNone/>
              <a:defRPr/>
            </a:lvl1pPr>
            <a:lvl2pPr>
              <a:buNone/>
              <a:defRPr/>
            </a:lvl2pPr>
            <a:lvl3pPr>
              <a:buNone/>
              <a:defRPr/>
            </a:lvl3pPr>
            <a:lvl4pPr>
              <a:buNone/>
              <a:defRPr/>
            </a:lvl4pPr>
            <a:lvl5pPr>
              <a:buNone/>
              <a:defRPr/>
            </a:lvl5pPr>
          </a:lstStyle>
          <a:p>
            <a:pPr lvl="0"/>
            <a:r>
              <a:rPr lang="en-US"/>
              <a:t>Photo or chart</a:t>
            </a:r>
          </a:p>
        </p:txBody>
      </p:sp>
      <p:sp>
        <p:nvSpPr>
          <p:cNvPr id="7" name="Text Placeholder 6">
            <a:extLst>
              <a:ext uri="{FF2B5EF4-FFF2-40B4-BE49-F238E27FC236}">
                <a16:creationId xmlns:a16="http://schemas.microsoft.com/office/drawing/2014/main" id="{CC5798A4-1E1F-334A-894F-DA64904E72EA}"/>
              </a:ext>
            </a:extLst>
          </p:cNvPr>
          <p:cNvSpPr>
            <a:spLocks noGrp="1"/>
          </p:cNvSpPr>
          <p:nvPr>
            <p:ph type="body" sz="quarter" idx="12"/>
          </p:nvPr>
        </p:nvSpPr>
        <p:spPr>
          <a:xfrm>
            <a:off x="419099" y="1638302"/>
            <a:ext cx="3415481" cy="4634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Google Shape;134;p25">
            <a:extLst>
              <a:ext uri="{FF2B5EF4-FFF2-40B4-BE49-F238E27FC236}">
                <a16:creationId xmlns:a16="http://schemas.microsoft.com/office/drawing/2014/main" id="{878D6391-5D9A-0B4A-ABFC-21795AE89184}"/>
              </a:ext>
            </a:extLst>
          </p:cNvPr>
          <p:cNvSpPr/>
          <p:nvPr userDrawn="1"/>
        </p:nvSpPr>
        <p:spPr>
          <a:xfrm rot="-5400000" flipH="1">
            <a:off x="8013700" y="2679700"/>
            <a:ext cx="6858000" cy="1498600"/>
          </a:xfrm>
          <a:prstGeom prst="rect">
            <a:avLst/>
          </a:prstGeom>
          <a:solidFill>
            <a:schemeClr val="tx2"/>
          </a:solidFill>
          <a:ln>
            <a:noFill/>
          </a:ln>
          <a:effectLst>
            <a:outerShdw blurRad="2413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366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2" name="Subtitle 2">
            <a:extLst>
              <a:ext uri="{FF2B5EF4-FFF2-40B4-BE49-F238E27FC236}">
                <a16:creationId xmlns:a16="http://schemas.microsoft.com/office/drawing/2014/main" id="{80DD2692-17D5-428F-9689-8AB33F30FA8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Rectangle 1">
            <a:extLst>
              <a:ext uri="{FF2B5EF4-FFF2-40B4-BE49-F238E27FC236}">
                <a16:creationId xmlns:a16="http://schemas.microsoft.com/office/drawing/2014/main" id="{5E6380A9-26D7-466B-9362-7E151D764DD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A40E385-69E3-0943-9410-0D3D85ECD13C}"/>
              </a:ext>
            </a:extLst>
          </p:cNvPr>
          <p:cNvSpPr>
            <a:spLocks noGrp="1"/>
          </p:cNvSpPr>
          <p:nvPr>
            <p:ph idx="1"/>
          </p:nvPr>
        </p:nvSpPr>
        <p:spPr>
          <a:xfrm>
            <a:off x="723900" y="1967696"/>
            <a:ext cx="5067300" cy="4260067"/>
          </a:xfrm>
        </p:spPr>
        <p:txBody>
          <a:bodyPr anchor="t"/>
          <a:lstStyle>
            <a:lvl1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99663A7-D6DB-4E4A-897D-288E994602D3}"/>
              </a:ext>
            </a:extLst>
          </p:cNvPr>
          <p:cNvSpPr>
            <a:spLocks noGrp="1"/>
          </p:cNvSpPr>
          <p:nvPr>
            <p:ph type="body" sz="quarter" idx="10" hasCustomPrompt="1"/>
          </p:nvPr>
        </p:nvSpPr>
        <p:spPr>
          <a:xfrm>
            <a:off x="723900" y="796926"/>
            <a:ext cx="5067300" cy="950852"/>
          </a:xfrm>
        </p:spPr>
        <p:txBody>
          <a:bodyPr/>
          <a:lstStyle>
            <a:lvl1pPr marL="0">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Title</a:t>
            </a:r>
          </a:p>
        </p:txBody>
      </p:sp>
      <p:sp>
        <p:nvSpPr>
          <p:cNvPr id="12" name="Picture Placeholder 11">
            <a:extLst>
              <a:ext uri="{FF2B5EF4-FFF2-40B4-BE49-F238E27FC236}">
                <a16:creationId xmlns:a16="http://schemas.microsoft.com/office/drawing/2014/main" id="{D081441D-04D9-E242-ABCD-BB2A61BAD25A}"/>
              </a:ext>
            </a:extLst>
          </p:cNvPr>
          <p:cNvSpPr>
            <a:spLocks noGrp="1"/>
          </p:cNvSpPr>
          <p:nvPr>
            <p:ph type="pic" sz="quarter" idx="11"/>
          </p:nvPr>
        </p:nvSpPr>
        <p:spPr>
          <a:xfrm>
            <a:off x="6096000" y="0"/>
            <a:ext cx="6096000" cy="6858000"/>
          </a:xfrm>
          <a:solidFill>
            <a:schemeClr val="tx2"/>
          </a:solidFill>
          <a:effectLst>
            <a:outerShdw blurRad="254000" dist="38100" dir="10800000" algn="r" rotWithShape="0">
              <a:prstClr val="black">
                <a:alpha val="40000"/>
              </a:prstClr>
            </a:outerShdw>
          </a:effectLst>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58955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8" name="Google Shape;134;p25">
            <a:extLst>
              <a:ext uri="{FF2B5EF4-FFF2-40B4-BE49-F238E27FC236}">
                <a16:creationId xmlns:a16="http://schemas.microsoft.com/office/drawing/2014/main" id="{0935A634-1CB3-E949-9146-CF424510DE01}"/>
              </a:ext>
            </a:extLst>
          </p:cNvPr>
          <p:cNvSpPr/>
          <p:nvPr userDrawn="1"/>
        </p:nvSpPr>
        <p:spPr>
          <a:xfrm rot="5400000" flipH="1">
            <a:off x="-1346200" y="1346200"/>
            <a:ext cx="6858000" cy="4165600"/>
          </a:xfrm>
          <a:prstGeom prst="rect">
            <a:avLst/>
          </a:prstGeom>
          <a:solidFill>
            <a:schemeClr val="tx2"/>
          </a:solidFill>
          <a:ln>
            <a:noFill/>
          </a:ln>
          <a:effectLst>
            <a:outerShdw blurRad="2540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3B2C776-BE0C-014F-9858-3AE18783F832}"/>
              </a:ext>
            </a:extLst>
          </p:cNvPr>
          <p:cNvSpPr>
            <a:spLocks noGrp="1"/>
          </p:cNvSpPr>
          <p:nvPr>
            <p:ph type="title" hasCustomPrompt="1"/>
          </p:nvPr>
        </p:nvSpPr>
        <p:spPr>
          <a:xfrm>
            <a:off x="4457700" y="450453"/>
            <a:ext cx="7251700" cy="981869"/>
          </a:xfrm>
        </p:spPr>
        <p:txBody>
          <a:bodyPr/>
          <a:lstStyle>
            <a:lvl1pPr>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Meet the Program Director</a:t>
            </a:r>
          </a:p>
        </p:txBody>
      </p:sp>
      <p:sp>
        <p:nvSpPr>
          <p:cNvPr id="10" name="Picture Placeholder 12">
            <a:extLst>
              <a:ext uri="{FF2B5EF4-FFF2-40B4-BE49-F238E27FC236}">
                <a16:creationId xmlns:a16="http://schemas.microsoft.com/office/drawing/2014/main" id="{4ED5ECEE-8955-694F-BF2F-2703E87FB273}"/>
              </a:ext>
            </a:extLst>
          </p:cNvPr>
          <p:cNvSpPr>
            <a:spLocks noGrp="1"/>
          </p:cNvSpPr>
          <p:nvPr>
            <p:ph type="pic" sz="quarter" idx="10" hasCustomPrompt="1"/>
          </p:nvPr>
        </p:nvSpPr>
        <p:spPr>
          <a:xfrm>
            <a:off x="9975850" y="5793582"/>
            <a:ext cx="1828800" cy="703262"/>
          </a:xfrm>
        </p:spPr>
        <p:txBody>
          <a:bodyPr anchor="ctr"/>
          <a:lstStyle>
            <a:lvl1pPr algn="ctr">
              <a:buNone/>
              <a:defRPr sz="1400">
                <a:solidFill>
                  <a:schemeClr val="tx1"/>
                </a:solidFill>
              </a:defRPr>
            </a:lvl1pPr>
          </a:lstStyle>
          <a:p>
            <a:r>
              <a:rPr lang="en-US"/>
              <a:t>Full-color logo</a:t>
            </a:r>
          </a:p>
        </p:txBody>
      </p:sp>
      <p:sp>
        <p:nvSpPr>
          <p:cNvPr id="6" name="Picture Placeholder 5">
            <a:extLst>
              <a:ext uri="{FF2B5EF4-FFF2-40B4-BE49-F238E27FC236}">
                <a16:creationId xmlns:a16="http://schemas.microsoft.com/office/drawing/2014/main" id="{F05F0028-FB57-24C0-F1D0-344FBBD681F2}"/>
              </a:ext>
            </a:extLst>
          </p:cNvPr>
          <p:cNvSpPr>
            <a:spLocks noGrp="1"/>
          </p:cNvSpPr>
          <p:nvPr>
            <p:ph type="pic" sz="quarter" idx="11"/>
          </p:nvPr>
        </p:nvSpPr>
        <p:spPr>
          <a:xfrm>
            <a:off x="1054099" y="1035755"/>
            <a:ext cx="2057401" cy="2908366"/>
          </a:xfrm>
          <a:noFill/>
          <a:ln w="57150">
            <a:solidFill>
              <a:schemeClr val="bg1"/>
            </a:solidFill>
          </a:ln>
        </p:spPr>
        <p:txBody>
          <a:bodyPr/>
          <a:lstStyle/>
          <a:p>
            <a:endParaRPr lang="en-US"/>
          </a:p>
        </p:txBody>
      </p:sp>
    </p:spTree>
    <p:extLst>
      <p:ext uri="{BB962C8B-B14F-4D97-AF65-F5344CB8AC3E}">
        <p14:creationId xmlns:p14="http://schemas.microsoft.com/office/powerpoint/2010/main" val="2535081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69F53-63BA-9E4D-90A3-9C42B86ECC29}"/>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DBFED-D8DD-FC44-9FF7-C0034E0F2813}"/>
              </a:ext>
            </a:extLst>
          </p:cNvPr>
          <p:cNvSpPr>
            <a:spLocks noGrp="1"/>
          </p:cNvSpPr>
          <p:nvPr>
            <p:ph type="title" hasCustomPrompt="1"/>
          </p:nvPr>
        </p:nvSpPr>
        <p:spPr>
          <a:xfrm>
            <a:off x="838200" y="365125"/>
            <a:ext cx="10213258" cy="1325563"/>
          </a:xfrm>
        </p:spPr>
        <p:txBody>
          <a:bodyPr>
            <a:normAutofit/>
          </a:bodyP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Hear From Our Students</a:t>
            </a:r>
          </a:p>
        </p:txBody>
      </p:sp>
      <p:sp>
        <p:nvSpPr>
          <p:cNvPr id="10" name="Text Placeholder 9">
            <a:extLst>
              <a:ext uri="{FF2B5EF4-FFF2-40B4-BE49-F238E27FC236}">
                <a16:creationId xmlns:a16="http://schemas.microsoft.com/office/drawing/2014/main" id="{7F53830D-3A07-E64D-A763-B4EF6D2A3D49}"/>
              </a:ext>
            </a:extLst>
          </p:cNvPr>
          <p:cNvSpPr>
            <a:spLocks noGrp="1"/>
          </p:cNvSpPr>
          <p:nvPr>
            <p:ph type="body" sz="quarter" idx="11" hasCustomPrompt="1"/>
          </p:nvPr>
        </p:nvSpPr>
        <p:spPr>
          <a:xfrm>
            <a:off x="5589797" y="2410162"/>
            <a:ext cx="3524250" cy="422019"/>
          </a:xfrm>
        </p:spPr>
        <p:txBody>
          <a:bodyPr anchor="b"/>
          <a:lstStyle>
            <a:lvl1pPr marL="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Student Name</a:t>
            </a:r>
          </a:p>
        </p:txBody>
      </p:sp>
      <p:sp>
        <p:nvSpPr>
          <p:cNvPr id="15" name="Text Placeholder 9">
            <a:extLst>
              <a:ext uri="{FF2B5EF4-FFF2-40B4-BE49-F238E27FC236}">
                <a16:creationId xmlns:a16="http://schemas.microsoft.com/office/drawing/2014/main" id="{391CC52E-371A-9B43-A5AA-53668D97EB5B}"/>
              </a:ext>
            </a:extLst>
          </p:cNvPr>
          <p:cNvSpPr>
            <a:spLocks noGrp="1"/>
          </p:cNvSpPr>
          <p:nvPr>
            <p:ph type="body" sz="quarter" idx="12" hasCustomPrompt="1"/>
          </p:nvPr>
        </p:nvSpPr>
        <p:spPr>
          <a:xfrm>
            <a:off x="5449824" y="3146662"/>
            <a:ext cx="3968496" cy="1401370"/>
          </a:xfrm>
        </p:spPr>
        <p:txBody>
          <a:bodyPr/>
          <a:lstStyle>
            <a:lvl1pPr marL="0" algn="ctr">
              <a:buNone/>
              <a:defRPr sz="16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marL="0" indent="0">
              <a:buNone/>
            </a:pPr>
            <a:r>
              <a:rPr lang="en-US" i="1"/>
              <a:t>Quote</a:t>
            </a:r>
          </a:p>
        </p:txBody>
      </p:sp>
      <p:sp>
        <p:nvSpPr>
          <p:cNvPr id="3" name="TextBox 2">
            <a:extLst>
              <a:ext uri="{FF2B5EF4-FFF2-40B4-BE49-F238E27FC236}">
                <a16:creationId xmlns:a16="http://schemas.microsoft.com/office/drawing/2014/main" id="{518F38FA-C506-2103-0C76-C438AE6936DD}"/>
              </a:ext>
            </a:extLst>
          </p:cNvPr>
          <p:cNvSpPr txBox="1"/>
          <p:nvPr userDrawn="1"/>
        </p:nvSpPr>
        <p:spPr>
          <a:xfrm>
            <a:off x="922713" y="2277687"/>
            <a:ext cx="2809702" cy="1569660"/>
          </a:xfrm>
          <a:prstGeom prst="rect">
            <a:avLst/>
          </a:prstGeom>
          <a:noFill/>
        </p:spPr>
        <p:txBody>
          <a:bodyPr wrap="square" rtlCol="0">
            <a:spAutoFit/>
          </a:bodyPr>
          <a:lstStyle/>
          <a:p>
            <a:r>
              <a:rPr lang="en-US" sz="4800">
                <a:solidFill>
                  <a:schemeClr val="bg1"/>
                </a:solidFill>
                <a:latin typeface="Open Sans" panose="020B0606030504020204" pitchFamily="34" charset="0"/>
                <a:ea typeface="Open Sans" panose="020B0606030504020204" pitchFamily="34" charset="0"/>
                <a:cs typeface="Open Sans" panose="020B0606030504020204" pitchFamily="34" charset="0"/>
              </a:rPr>
              <a:t>*Student Photo*</a:t>
            </a:r>
          </a:p>
        </p:txBody>
      </p:sp>
    </p:spTree>
    <p:extLst>
      <p:ext uri="{BB962C8B-B14F-4D97-AF65-F5344CB8AC3E}">
        <p14:creationId xmlns:p14="http://schemas.microsoft.com/office/powerpoint/2010/main" val="1745089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nstructions / List">
    <p:spTree>
      <p:nvGrpSpPr>
        <p:cNvPr id="1" name=""/>
        <p:cNvGrpSpPr/>
        <p:nvPr/>
      </p:nvGrpSpPr>
      <p:grpSpPr>
        <a:xfrm>
          <a:off x="0" y="0"/>
          <a:ext cx="0" cy="0"/>
          <a:chOff x="0" y="0"/>
          <a:chExt cx="0" cy="0"/>
        </a:xfrm>
      </p:grpSpPr>
      <p:sp>
        <p:nvSpPr>
          <p:cNvPr id="6" name="Google Shape;134;p25">
            <a:extLst>
              <a:ext uri="{FF2B5EF4-FFF2-40B4-BE49-F238E27FC236}">
                <a16:creationId xmlns:a16="http://schemas.microsoft.com/office/drawing/2014/main" id="{C240CA10-4504-F342-8F28-F0EDBF2279B6}"/>
              </a:ext>
            </a:extLst>
          </p:cNvPr>
          <p:cNvSpPr/>
          <p:nvPr userDrawn="1"/>
        </p:nvSpPr>
        <p:spPr>
          <a:xfrm rot="5400000" flipH="1">
            <a:off x="-1346200" y="1346200"/>
            <a:ext cx="6858000" cy="4165600"/>
          </a:xfrm>
          <a:prstGeom prst="rect">
            <a:avLst/>
          </a:prstGeom>
          <a:solidFill>
            <a:schemeClr val="tx2"/>
          </a:solidFill>
          <a:ln>
            <a:noFill/>
          </a:ln>
          <a:effectLst>
            <a:outerShdw blurRad="2540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516F56A-D3EA-6141-BE59-B85D1FF3A135}"/>
              </a:ext>
            </a:extLst>
          </p:cNvPr>
          <p:cNvSpPr>
            <a:spLocks noGrp="1"/>
          </p:cNvSpPr>
          <p:nvPr>
            <p:ph type="title"/>
          </p:nvPr>
        </p:nvSpPr>
        <p:spPr>
          <a:xfrm>
            <a:off x="723900" y="796925"/>
            <a:ext cx="2933700" cy="2517775"/>
          </a:xfrm>
        </p:spPr>
        <p:txBody>
          <a:bodyPr anchor="t"/>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C2B1CFE-3E74-144C-8F4E-BBFBCB08274B}"/>
              </a:ext>
            </a:extLst>
          </p:cNvPr>
          <p:cNvSpPr/>
          <p:nvPr userDrawn="1"/>
        </p:nvSpPr>
        <p:spPr>
          <a:xfrm>
            <a:off x="5181600" y="1014412"/>
            <a:ext cx="1079500" cy="1079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8E9A9F-867D-734C-A19A-0F73603B9863}"/>
              </a:ext>
            </a:extLst>
          </p:cNvPr>
          <p:cNvSpPr/>
          <p:nvPr userDrawn="1"/>
        </p:nvSpPr>
        <p:spPr>
          <a:xfrm>
            <a:off x="5181600" y="2925762"/>
            <a:ext cx="1079500" cy="1079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BCFC24-C6B3-4F44-AACE-AC1D5EF1CD77}"/>
              </a:ext>
            </a:extLst>
          </p:cNvPr>
          <p:cNvSpPr/>
          <p:nvPr userDrawn="1"/>
        </p:nvSpPr>
        <p:spPr>
          <a:xfrm>
            <a:off x="5181600" y="4837112"/>
            <a:ext cx="1079500" cy="1079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3D0846E1-210B-4346-8EBB-052448334560}"/>
              </a:ext>
            </a:extLst>
          </p:cNvPr>
          <p:cNvSpPr>
            <a:spLocks noGrp="1"/>
          </p:cNvSpPr>
          <p:nvPr>
            <p:ph type="pic" sz="quarter" idx="10" hasCustomPrompt="1"/>
          </p:nvPr>
        </p:nvSpPr>
        <p:spPr>
          <a:xfrm>
            <a:off x="5346700" y="1179512"/>
            <a:ext cx="749300" cy="749300"/>
          </a:xfrm>
        </p:spPr>
        <p:txBody>
          <a:bodyPr anchor="ctr"/>
          <a:lstStyle>
            <a:lvl1pPr algn="ctr">
              <a:buNone/>
              <a:defRPr sz="900">
                <a:solidFill>
                  <a:schemeClr val="bg1"/>
                </a:solidFill>
              </a:defRPr>
            </a:lvl1pPr>
          </a:lstStyle>
          <a:p>
            <a:r>
              <a:rPr lang="en-US"/>
              <a:t>White icon</a:t>
            </a:r>
          </a:p>
        </p:txBody>
      </p:sp>
      <p:sp>
        <p:nvSpPr>
          <p:cNvPr id="12" name="Picture Placeholder 10">
            <a:extLst>
              <a:ext uri="{FF2B5EF4-FFF2-40B4-BE49-F238E27FC236}">
                <a16:creationId xmlns:a16="http://schemas.microsoft.com/office/drawing/2014/main" id="{395B272B-2BB5-8F47-9331-1ACCC64F6FE9}"/>
              </a:ext>
            </a:extLst>
          </p:cNvPr>
          <p:cNvSpPr>
            <a:spLocks noGrp="1"/>
          </p:cNvSpPr>
          <p:nvPr>
            <p:ph type="pic" sz="quarter" idx="11" hasCustomPrompt="1"/>
          </p:nvPr>
        </p:nvSpPr>
        <p:spPr>
          <a:xfrm>
            <a:off x="5346700" y="3097212"/>
            <a:ext cx="749300" cy="749300"/>
          </a:xfrm>
        </p:spPr>
        <p:txBody>
          <a:bodyPr anchor="ctr"/>
          <a:lstStyle>
            <a:lvl1pPr algn="ctr">
              <a:buNone/>
              <a:defRPr sz="900">
                <a:solidFill>
                  <a:schemeClr val="bg1"/>
                </a:solidFill>
              </a:defRPr>
            </a:lvl1pPr>
          </a:lstStyle>
          <a:p>
            <a:r>
              <a:rPr lang="en-US"/>
              <a:t>White icon</a:t>
            </a:r>
          </a:p>
        </p:txBody>
      </p:sp>
      <p:sp>
        <p:nvSpPr>
          <p:cNvPr id="13" name="Picture Placeholder 10">
            <a:extLst>
              <a:ext uri="{FF2B5EF4-FFF2-40B4-BE49-F238E27FC236}">
                <a16:creationId xmlns:a16="http://schemas.microsoft.com/office/drawing/2014/main" id="{E940628F-07CE-9B43-A555-AC839FBD15CF}"/>
              </a:ext>
            </a:extLst>
          </p:cNvPr>
          <p:cNvSpPr>
            <a:spLocks noGrp="1"/>
          </p:cNvSpPr>
          <p:nvPr>
            <p:ph type="pic" sz="quarter" idx="12" hasCustomPrompt="1"/>
          </p:nvPr>
        </p:nvSpPr>
        <p:spPr>
          <a:xfrm>
            <a:off x="5346700" y="5002212"/>
            <a:ext cx="749300" cy="749300"/>
          </a:xfrm>
        </p:spPr>
        <p:txBody>
          <a:bodyPr anchor="ctr"/>
          <a:lstStyle>
            <a:lvl1pPr algn="ctr">
              <a:buNone/>
              <a:defRPr sz="900">
                <a:solidFill>
                  <a:schemeClr val="bg1"/>
                </a:solidFill>
              </a:defRPr>
            </a:lvl1pPr>
          </a:lstStyle>
          <a:p>
            <a:r>
              <a:rPr lang="en-US"/>
              <a:t>White icon</a:t>
            </a:r>
          </a:p>
        </p:txBody>
      </p:sp>
      <p:sp>
        <p:nvSpPr>
          <p:cNvPr id="15" name="Text Placeholder 14">
            <a:extLst>
              <a:ext uri="{FF2B5EF4-FFF2-40B4-BE49-F238E27FC236}">
                <a16:creationId xmlns:a16="http://schemas.microsoft.com/office/drawing/2014/main" id="{04DC82A0-EFE5-9F48-BA77-AF7274D82428}"/>
              </a:ext>
            </a:extLst>
          </p:cNvPr>
          <p:cNvSpPr>
            <a:spLocks noGrp="1"/>
          </p:cNvSpPr>
          <p:nvPr>
            <p:ph type="body" sz="quarter" idx="13" hasCustomPrompt="1"/>
          </p:nvPr>
        </p:nvSpPr>
        <p:spPr>
          <a:xfrm>
            <a:off x="6489700" y="1014413"/>
            <a:ext cx="486410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Instruction 1 (chat)</a:t>
            </a:r>
          </a:p>
        </p:txBody>
      </p:sp>
      <p:sp>
        <p:nvSpPr>
          <p:cNvPr id="17" name="Text Placeholder 16">
            <a:extLst>
              <a:ext uri="{FF2B5EF4-FFF2-40B4-BE49-F238E27FC236}">
                <a16:creationId xmlns:a16="http://schemas.microsoft.com/office/drawing/2014/main" id="{4D2897CC-A4DA-BC42-A761-9B97DA21ED32}"/>
              </a:ext>
            </a:extLst>
          </p:cNvPr>
          <p:cNvSpPr>
            <a:spLocks noGrp="1"/>
          </p:cNvSpPr>
          <p:nvPr>
            <p:ph type="body" sz="quarter" idx="14" hasCustomPrompt="1"/>
          </p:nvPr>
        </p:nvSpPr>
        <p:spPr>
          <a:xfrm>
            <a:off x="6489700" y="1473200"/>
            <a:ext cx="4864100" cy="620713"/>
          </a:xfr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Click to edit instructions on how/when to use the chat feature</a:t>
            </a:r>
          </a:p>
        </p:txBody>
      </p:sp>
      <p:sp>
        <p:nvSpPr>
          <p:cNvPr id="18" name="Text Placeholder 14">
            <a:extLst>
              <a:ext uri="{FF2B5EF4-FFF2-40B4-BE49-F238E27FC236}">
                <a16:creationId xmlns:a16="http://schemas.microsoft.com/office/drawing/2014/main" id="{88C8456C-2B4C-6A40-81A4-0D367C09B692}"/>
              </a:ext>
            </a:extLst>
          </p:cNvPr>
          <p:cNvSpPr>
            <a:spLocks noGrp="1"/>
          </p:cNvSpPr>
          <p:nvPr>
            <p:ph type="body" sz="quarter" idx="15" hasCustomPrompt="1"/>
          </p:nvPr>
        </p:nvSpPr>
        <p:spPr>
          <a:xfrm>
            <a:off x="6489700" y="2937669"/>
            <a:ext cx="486410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Instruction 2 (features)</a:t>
            </a:r>
          </a:p>
        </p:txBody>
      </p:sp>
      <p:sp>
        <p:nvSpPr>
          <p:cNvPr id="19" name="Text Placeholder 16">
            <a:extLst>
              <a:ext uri="{FF2B5EF4-FFF2-40B4-BE49-F238E27FC236}">
                <a16:creationId xmlns:a16="http://schemas.microsoft.com/office/drawing/2014/main" id="{E6E61F72-F275-C74B-B217-BD02B9425147}"/>
              </a:ext>
            </a:extLst>
          </p:cNvPr>
          <p:cNvSpPr>
            <a:spLocks noGrp="1"/>
          </p:cNvSpPr>
          <p:nvPr>
            <p:ph type="body" sz="quarter" idx="16" hasCustomPrompt="1"/>
          </p:nvPr>
        </p:nvSpPr>
        <p:spPr>
          <a:xfrm>
            <a:off x="6489700" y="3396456"/>
            <a:ext cx="4864100" cy="620713"/>
          </a:xfr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Click to edit instructions on how/when to use the attendee raise hand feature</a:t>
            </a:r>
          </a:p>
        </p:txBody>
      </p:sp>
      <p:sp>
        <p:nvSpPr>
          <p:cNvPr id="20" name="Text Placeholder 14">
            <a:extLst>
              <a:ext uri="{FF2B5EF4-FFF2-40B4-BE49-F238E27FC236}">
                <a16:creationId xmlns:a16="http://schemas.microsoft.com/office/drawing/2014/main" id="{000C9366-6BD8-6141-9D7C-FC5D2B4B0636}"/>
              </a:ext>
            </a:extLst>
          </p:cNvPr>
          <p:cNvSpPr>
            <a:spLocks noGrp="1"/>
          </p:cNvSpPr>
          <p:nvPr>
            <p:ph type="body" sz="quarter" idx="17" hasCustomPrompt="1"/>
          </p:nvPr>
        </p:nvSpPr>
        <p:spPr>
          <a:xfrm>
            <a:off x="6489700" y="4837112"/>
            <a:ext cx="486410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Instruction 3 (questions)</a:t>
            </a:r>
          </a:p>
        </p:txBody>
      </p:sp>
      <p:sp>
        <p:nvSpPr>
          <p:cNvPr id="21" name="Text Placeholder 16">
            <a:extLst>
              <a:ext uri="{FF2B5EF4-FFF2-40B4-BE49-F238E27FC236}">
                <a16:creationId xmlns:a16="http://schemas.microsoft.com/office/drawing/2014/main" id="{42EADC21-0807-3D42-80DF-F34C034EA0D6}"/>
              </a:ext>
            </a:extLst>
          </p:cNvPr>
          <p:cNvSpPr>
            <a:spLocks noGrp="1"/>
          </p:cNvSpPr>
          <p:nvPr>
            <p:ph type="body" sz="quarter" idx="18" hasCustomPrompt="1"/>
          </p:nvPr>
        </p:nvSpPr>
        <p:spPr>
          <a:xfrm>
            <a:off x="6489700" y="5295899"/>
            <a:ext cx="4864100" cy="620713"/>
          </a:xfr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Click to edit instructions on how/when ask questions</a:t>
            </a:r>
          </a:p>
        </p:txBody>
      </p:sp>
      <p:sp>
        <p:nvSpPr>
          <p:cNvPr id="16" name="Picture Placeholder 12">
            <a:extLst>
              <a:ext uri="{FF2B5EF4-FFF2-40B4-BE49-F238E27FC236}">
                <a16:creationId xmlns:a16="http://schemas.microsoft.com/office/drawing/2014/main" id="{06983742-8BFC-7042-A9BB-2EAF81CA9544}"/>
              </a:ext>
            </a:extLst>
          </p:cNvPr>
          <p:cNvSpPr>
            <a:spLocks noGrp="1"/>
          </p:cNvSpPr>
          <p:nvPr>
            <p:ph type="pic" sz="quarter" idx="19" hasCustomPrompt="1"/>
          </p:nvPr>
        </p:nvSpPr>
        <p:spPr>
          <a:xfrm>
            <a:off x="901700" y="5072855"/>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868669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nstructions / List">
    <p:spTree>
      <p:nvGrpSpPr>
        <p:cNvPr id="1" name=""/>
        <p:cNvGrpSpPr/>
        <p:nvPr/>
      </p:nvGrpSpPr>
      <p:grpSpPr>
        <a:xfrm>
          <a:off x="0" y="0"/>
          <a:ext cx="0" cy="0"/>
          <a:chOff x="0" y="0"/>
          <a:chExt cx="0" cy="0"/>
        </a:xfrm>
      </p:grpSpPr>
      <p:sp>
        <p:nvSpPr>
          <p:cNvPr id="6" name="Google Shape;134;p25">
            <a:extLst>
              <a:ext uri="{FF2B5EF4-FFF2-40B4-BE49-F238E27FC236}">
                <a16:creationId xmlns:a16="http://schemas.microsoft.com/office/drawing/2014/main" id="{C240CA10-4504-F342-8F28-F0EDBF2279B6}"/>
              </a:ext>
            </a:extLst>
          </p:cNvPr>
          <p:cNvSpPr/>
          <p:nvPr userDrawn="1"/>
        </p:nvSpPr>
        <p:spPr>
          <a:xfrm rot="5400000" flipH="1">
            <a:off x="-1346200" y="1346200"/>
            <a:ext cx="6858000" cy="4165600"/>
          </a:xfrm>
          <a:prstGeom prst="rect">
            <a:avLst/>
          </a:prstGeom>
          <a:solidFill>
            <a:schemeClr val="tx2"/>
          </a:solidFill>
          <a:ln>
            <a:noFill/>
          </a:ln>
          <a:effectLst>
            <a:outerShdw blurRad="2540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516F56A-D3EA-6141-BE59-B85D1FF3A135}"/>
              </a:ext>
            </a:extLst>
          </p:cNvPr>
          <p:cNvSpPr>
            <a:spLocks noGrp="1"/>
          </p:cNvSpPr>
          <p:nvPr>
            <p:ph type="title" hasCustomPrompt="1"/>
          </p:nvPr>
        </p:nvSpPr>
        <p:spPr>
          <a:xfrm>
            <a:off x="723900" y="796925"/>
            <a:ext cx="2933700" cy="3795297"/>
          </a:xfrm>
        </p:spPr>
        <p:txBody>
          <a:bodyPr anchor="t">
            <a:normAutofit/>
          </a:bodyPr>
          <a:lstStyle>
            <a:lvl1pPr>
              <a:defRPr sz="4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Why Choose Ohio</a:t>
            </a:r>
            <a:br>
              <a:rPr lang="en-US"/>
            </a:br>
            <a:r>
              <a:rPr lang="en-US"/>
              <a:t>University</a:t>
            </a:r>
          </a:p>
        </p:txBody>
      </p:sp>
    </p:spTree>
    <p:extLst>
      <p:ext uri="{BB962C8B-B14F-4D97-AF65-F5344CB8AC3E}">
        <p14:creationId xmlns:p14="http://schemas.microsoft.com/office/powerpoint/2010/main" val="2084588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story / Who We Are">
    <p:spTree>
      <p:nvGrpSpPr>
        <p:cNvPr id="1" name=""/>
        <p:cNvGrpSpPr/>
        <p:nvPr/>
      </p:nvGrpSpPr>
      <p:grpSpPr>
        <a:xfrm>
          <a:off x="0" y="0"/>
          <a:ext cx="0" cy="0"/>
          <a:chOff x="0" y="0"/>
          <a:chExt cx="0" cy="0"/>
        </a:xfrm>
      </p:grpSpPr>
      <p:sp>
        <p:nvSpPr>
          <p:cNvPr id="6" name="Google Shape;134;p25">
            <a:extLst>
              <a:ext uri="{FF2B5EF4-FFF2-40B4-BE49-F238E27FC236}">
                <a16:creationId xmlns:a16="http://schemas.microsoft.com/office/drawing/2014/main" id="{ECE7F0B9-78BA-A74E-A0E3-07AC25243957}"/>
              </a:ext>
            </a:extLst>
          </p:cNvPr>
          <p:cNvSpPr/>
          <p:nvPr userDrawn="1"/>
        </p:nvSpPr>
        <p:spPr>
          <a:xfrm rot="5400000" flipH="1" flipV="1">
            <a:off x="4749800" y="-584200"/>
            <a:ext cx="6858000" cy="8026400"/>
          </a:xfrm>
          <a:prstGeom prst="rect">
            <a:avLst/>
          </a:prstGeom>
          <a:solidFill>
            <a:schemeClr val="tx2"/>
          </a:solidFill>
          <a:ln>
            <a:noFill/>
          </a:ln>
          <a:effectLst>
            <a:outerShdw blurRad="2540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 Placeholder 13">
            <a:extLst>
              <a:ext uri="{FF2B5EF4-FFF2-40B4-BE49-F238E27FC236}">
                <a16:creationId xmlns:a16="http://schemas.microsoft.com/office/drawing/2014/main" id="{CA74A153-9FA3-F343-A4ED-B8880159359F}"/>
              </a:ext>
            </a:extLst>
          </p:cNvPr>
          <p:cNvSpPr>
            <a:spLocks noGrp="1"/>
          </p:cNvSpPr>
          <p:nvPr>
            <p:ph type="body" sz="quarter" idx="12" hasCustomPrompt="1"/>
          </p:nvPr>
        </p:nvSpPr>
        <p:spPr>
          <a:xfrm>
            <a:off x="765175" y="876301"/>
            <a:ext cx="3159125" cy="2628900"/>
          </a:xfrm>
        </p:spPr>
        <p:txBody>
          <a:bodyPr/>
          <a:lstStyle>
            <a:lvl1pPr marL="0">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Curriculum Overview</a:t>
            </a:r>
          </a:p>
        </p:txBody>
      </p:sp>
    </p:spTree>
    <p:extLst>
      <p:ext uri="{BB962C8B-B14F-4D97-AF65-F5344CB8AC3E}">
        <p14:creationId xmlns:p14="http://schemas.microsoft.com/office/powerpoint/2010/main" val="93628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a:srcRect l="37161" r="7901"/>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24267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SINESS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531" r="22531"/>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4036487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J/FORENSIC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523" r="42105"/>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2215124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DUCATION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17" r="32545"/>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215558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10/12/2023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LTHCARE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653" b="7653"/>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35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YCH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741" r="34355"/>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1613533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CIALWORK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26" r="38064"/>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636198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alue Prop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C05C0-C4E4-B64B-86A2-11449E985C1E}"/>
              </a:ext>
            </a:extLst>
          </p:cNvPr>
          <p:cNvSpPr/>
          <p:nvPr userDrawn="1"/>
        </p:nvSpPr>
        <p:spPr>
          <a:xfrm>
            <a:off x="4165601" y="1"/>
            <a:ext cx="8026400" cy="6858000"/>
          </a:xfrm>
          <a:prstGeom prst="rect">
            <a:avLst/>
          </a:prstGeom>
          <a:solidFill>
            <a:schemeClr val="bg1"/>
          </a:solidFill>
          <a:ln>
            <a:noFill/>
          </a:ln>
          <a:effectLst>
            <a:outerShdw blurRad="495300" dist="38100" dir="10800000" sx="99000" sy="99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34;p25">
            <a:extLst>
              <a:ext uri="{FF2B5EF4-FFF2-40B4-BE49-F238E27FC236}">
                <a16:creationId xmlns:a16="http://schemas.microsoft.com/office/drawing/2014/main" id="{45C55135-65B3-1A45-84E7-510DC3DE90E3}"/>
              </a:ext>
            </a:extLst>
          </p:cNvPr>
          <p:cNvSpPr/>
          <p:nvPr userDrawn="1"/>
        </p:nvSpPr>
        <p:spPr>
          <a:xfrm rot="-5400000" flipH="1">
            <a:off x="9037817" y="1416685"/>
            <a:ext cx="2295144" cy="4013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4;p25">
            <a:extLst>
              <a:ext uri="{FF2B5EF4-FFF2-40B4-BE49-F238E27FC236}">
                <a16:creationId xmlns:a16="http://schemas.microsoft.com/office/drawing/2014/main" id="{6E10B2C0-64E2-5848-B168-BDFB66096901}"/>
              </a:ext>
            </a:extLst>
          </p:cNvPr>
          <p:cNvSpPr/>
          <p:nvPr userDrawn="1"/>
        </p:nvSpPr>
        <p:spPr>
          <a:xfrm rot="-5400000" flipH="1">
            <a:off x="5024623" y="-870459"/>
            <a:ext cx="2295144" cy="4013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9">
            <a:extLst>
              <a:ext uri="{FF2B5EF4-FFF2-40B4-BE49-F238E27FC236}">
                <a16:creationId xmlns:a16="http://schemas.microsoft.com/office/drawing/2014/main" id="{BD06CDE8-E15F-F048-A821-DCB1E5802DAA}"/>
              </a:ext>
            </a:extLst>
          </p:cNvPr>
          <p:cNvSpPr>
            <a:spLocks noGrp="1"/>
          </p:cNvSpPr>
          <p:nvPr>
            <p:ph type="body" sz="quarter" idx="11" hasCustomPrompt="1"/>
          </p:nvPr>
        </p:nvSpPr>
        <p:spPr>
          <a:xfrm>
            <a:off x="4362450" y="488950"/>
            <a:ext cx="3467100" cy="1248410"/>
          </a:xfrm>
        </p:spPr>
        <p:txBody>
          <a:bodyPr anchor="ctr"/>
          <a:lstStyle>
            <a:lvl1pPr marL="0" algn="ctr">
              <a:buNone/>
              <a:defRPr lang="en-US" sz="2400" smtClean="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Develop your management capability</a:t>
            </a:r>
          </a:p>
        </p:txBody>
      </p:sp>
      <p:sp>
        <p:nvSpPr>
          <p:cNvPr id="13" name="Text Placeholder 9">
            <a:extLst>
              <a:ext uri="{FF2B5EF4-FFF2-40B4-BE49-F238E27FC236}">
                <a16:creationId xmlns:a16="http://schemas.microsoft.com/office/drawing/2014/main" id="{3E59087C-A68C-DD4F-9EC3-60F22CAC1F94}"/>
              </a:ext>
            </a:extLst>
          </p:cNvPr>
          <p:cNvSpPr>
            <a:spLocks noGrp="1"/>
          </p:cNvSpPr>
          <p:nvPr>
            <p:ph type="body" sz="quarter" idx="12" hasCustomPrompt="1"/>
          </p:nvPr>
        </p:nvSpPr>
        <p:spPr>
          <a:xfrm>
            <a:off x="8451848" y="2689860"/>
            <a:ext cx="3467100" cy="1412081"/>
          </a:xfrm>
        </p:spPr>
        <p:txBody>
          <a:bodyPr anchor="ctr"/>
          <a:lstStyle>
            <a:lvl1pPr marL="0" algn="ctr">
              <a:buNone/>
              <a:defRPr lang="en-US" sz="2400" smtClean="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36 credit hours</a:t>
            </a:r>
          </a:p>
        </p:txBody>
      </p:sp>
      <p:sp>
        <p:nvSpPr>
          <p:cNvPr id="15" name="Text Placeholder 9">
            <a:extLst>
              <a:ext uri="{FF2B5EF4-FFF2-40B4-BE49-F238E27FC236}">
                <a16:creationId xmlns:a16="http://schemas.microsoft.com/office/drawing/2014/main" id="{64E90885-4915-0A44-A9C8-60E4108131CC}"/>
              </a:ext>
            </a:extLst>
          </p:cNvPr>
          <p:cNvSpPr>
            <a:spLocks noGrp="1"/>
          </p:cNvSpPr>
          <p:nvPr>
            <p:ph type="body" sz="quarter" idx="13" hasCustomPrompt="1"/>
          </p:nvPr>
        </p:nvSpPr>
        <p:spPr>
          <a:xfrm>
            <a:off x="4438639" y="2692400"/>
            <a:ext cx="3467100" cy="1409541"/>
          </a:xfrm>
        </p:spPr>
        <p:txBody>
          <a:bodyPr anchor="ctr"/>
          <a:lstStyle>
            <a:lvl1pPr marL="0" algn="ctr">
              <a:buNone/>
              <a:defRPr lang="en-US" sz="240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Fully online with full or part-time options</a:t>
            </a:r>
          </a:p>
        </p:txBody>
      </p:sp>
      <p:sp>
        <p:nvSpPr>
          <p:cNvPr id="16" name="Text Placeholder 9">
            <a:extLst>
              <a:ext uri="{FF2B5EF4-FFF2-40B4-BE49-F238E27FC236}">
                <a16:creationId xmlns:a16="http://schemas.microsoft.com/office/drawing/2014/main" id="{0009F866-F02F-164A-A98F-2FE068AE999B}"/>
              </a:ext>
            </a:extLst>
          </p:cNvPr>
          <p:cNvSpPr>
            <a:spLocks noGrp="1"/>
          </p:cNvSpPr>
          <p:nvPr>
            <p:ph type="body" sz="quarter" idx="14" hasCustomPrompt="1"/>
          </p:nvPr>
        </p:nvSpPr>
        <p:spPr>
          <a:xfrm>
            <a:off x="8451839" y="507238"/>
            <a:ext cx="3467100" cy="1248410"/>
          </a:xfrm>
        </p:spPr>
        <p:txBody>
          <a:bodyPr anchor="ctr"/>
          <a:lstStyle>
            <a:lvl1pPr marL="0" algn="ctr">
              <a:buNone/>
              <a:defRPr lang="en-US" sz="2400" b="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Customize your program with your choice of certificates</a:t>
            </a:r>
          </a:p>
        </p:txBody>
      </p:sp>
      <p:sp>
        <p:nvSpPr>
          <p:cNvPr id="17" name="Picture Placeholder 12">
            <a:extLst>
              <a:ext uri="{FF2B5EF4-FFF2-40B4-BE49-F238E27FC236}">
                <a16:creationId xmlns:a16="http://schemas.microsoft.com/office/drawing/2014/main" id="{5258EECE-22ED-EC42-8A47-48E022E97C93}"/>
              </a:ext>
            </a:extLst>
          </p:cNvPr>
          <p:cNvSpPr>
            <a:spLocks noGrp="1"/>
          </p:cNvSpPr>
          <p:nvPr>
            <p:ph type="pic" sz="quarter" idx="10" hasCustomPrompt="1"/>
          </p:nvPr>
        </p:nvSpPr>
        <p:spPr>
          <a:xfrm>
            <a:off x="723900" y="5793582"/>
            <a:ext cx="1828800" cy="703262"/>
          </a:xfrm>
        </p:spPr>
        <p:txBody>
          <a:bodyPr anchor="ctr"/>
          <a:lstStyle>
            <a:lvl1pPr algn="ctr">
              <a:buNone/>
              <a:defRPr sz="1400">
                <a:solidFill>
                  <a:schemeClr val="tx1"/>
                </a:solidFill>
              </a:defRPr>
            </a:lvl1pPr>
          </a:lstStyle>
          <a:p>
            <a:r>
              <a:rPr lang="en-US"/>
              <a:t>Full-color logo</a:t>
            </a:r>
          </a:p>
        </p:txBody>
      </p:sp>
      <p:sp>
        <p:nvSpPr>
          <p:cNvPr id="19" name="Text Placeholder 18">
            <a:extLst>
              <a:ext uri="{FF2B5EF4-FFF2-40B4-BE49-F238E27FC236}">
                <a16:creationId xmlns:a16="http://schemas.microsoft.com/office/drawing/2014/main" id="{4A046498-399A-C44C-8BFA-97FEE490EAA7}"/>
              </a:ext>
            </a:extLst>
          </p:cNvPr>
          <p:cNvSpPr>
            <a:spLocks noGrp="1"/>
          </p:cNvSpPr>
          <p:nvPr>
            <p:ph type="body" sz="quarter" idx="15" hasCustomPrompt="1"/>
          </p:nvPr>
        </p:nvSpPr>
        <p:spPr>
          <a:xfrm>
            <a:off x="723900" y="796924"/>
            <a:ext cx="2997200" cy="814706"/>
          </a:xfrm>
        </p:spPr>
        <p:txBody>
          <a:bodyPr>
            <a:noAutofit/>
          </a:bodyPr>
          <a:lstStyle>
            <a:lvl1pPr marL="0">
              <a:buNone/>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MSM</a:t>
            </a:r>
          </a:p>
        </p:txBody>
      </p:sp>
      <p:sp>
        <p:nvSpPr>
          <p:cNvPr id="3" name="Text Placeholder 18">
            <a:extLst>
              <a:ext uri="{FF2B5EF4-FFF2-40B4-BE49-F238E27FC236}">
                <a16:creationId xmlns:a16="http://schemas.microsoft.com/office/drawing/2014/main" id="{93D968E2-6EB2-D383-EE23-0BC475166FEB}"/>
              </a:ext>
            </a:extLst>
          </p:cNvPr>
          <p:cNvSpPr>
            <a:spLocks noGrp="1"/>
          </p:cNvSpPr>
          <p:nvPr>
            <p:ph type="body" sz="quarter" idx="16" hasCustomPrompt="1"/>
          </p:nvPr>
        </p:nvSpPr>
        <p:spPr>
          <a:xfrm>
            <a:off x="723899" y="1634490"/>
            <a:ext cx="2997200" cy="1794510"/>
          </a:xfrm>
        </p:spPr>
        <p:txBody>
          <a:bodyPr>
            <a:noAutofit/>
          </a:bodyPr>
          <a:lstStyle>
            <a:lvl1pPr marL="0">
              <a:buNone/>
              <a:defRPr sz="5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a:t>at a Glance</a:t>
            </a:r>
            <a:endParaRPr lang="en-US"/>
          </a:p>
        </p:txBody>
      </p:sp>
      <p:sp>
        <p:nvSpPr>
          <p:cNvPr id="5" name="Google Shape;134;p25">
            <a:extLst>
              <a:ext uri="{FF2B5EF4-FFF2-40B4-BE49-F238E27FC236}">
                <a16:creationId xmlns:a16="http://schemas.microsoft.com/office/drawing/2014/main" id="{2A24745E-D6FD-14BD-F5A4-F75AF1799EA2}"/>
              </a:ext>
            </a:extLst>
          </p:cNvPr>
          <p:cNvSpPr/>
          <p:nvPr userDrawn="1"/>
        </p:nvSpPr>
        <p:spPr>
          <a:xfrm rot="-5400000" flipH="1">
            <a:off x="5024617" y="3715259"/>
            <a:ext cx="2295144" cy="4013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 Placeholder 9">
            <a:extLst>
              <a:ext uri="{FF2B5EF4-FFF2-40B4-BE49-F238E27FC236}">
                <a16:creationId xmlns:a16="http://schemas.microsoft.com/office/drawing/2014/main" id="{6415DEFE-33D2-BF28-EFA0-197F5B6B6908}"/>
              </a:ext>
            </a:extLst>
          </p:cNvPr>
          <p:cNvSpPr>
            <a:spLocks noGrp="1"/>
          </p:cNvSpPr>
          <p:nvPr>
            <p:ph type="body" sz="quarter" idx="17" hasCustomPrompt="1"/>
          </p:nvPr>
        </p:nvSpPr>
        <p:spPr>
          <a:xfrm>
            <a:off x="8451850" y="5009658"/>
            <a:ext cx="3467100" cy="1409541"/>
          </a:xfrm>
        </p:spPr>
        <p:txBody>
          <a:bodyPr anchor="ctr"/>
          <a:lstStyle>
            <a:lvl1pPr marL="0" algn="ctr">
              <a:buNone/>
              <a:defRPr lang="en-US" sz="240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OU Alumni Scholarship for both Certificate and Degree</a:t>
            </a:r>
          </a:p>
        </p:txBody>
      </p:sp>
      <p:sp>
        <p:nvSpPr>
          <p:cNvPr id="9" name="Text Placeholder 9">
            <a:extLst>
              <a:ext uri="{FF2B5EF4-FFF2-40B4-BE49-F238E27FC236}">
                <a16:creationId xmlns:a16="http://schemas.microsoft.com/office/drawing/2014/main" id="{010313E1-0C97-C8F7-FFC7-608B1B3FDC66}"/>
              </a:ext>
            </a:extLst>
          </p:cNvPr>
          <p:cNvSpPr>
            <a:spLocks noGrp="1"/>
          </p:cNvSpPr>
          <p:nvPr>
            <p:ph type="body" sz="quarter" idx="18" hasCustomPrompt="1"/>
          </p:nvPr>
        </p:nvSpPr>
        <p:spPr>
          <a:xfrm>
            <a:off x="4362450" y="5090223"/>
            <a:ext cx="3467100" cy="1248410"/>
          </a:xfrm>
        </p:spPr>
        <p:txBody>
          <a:bodyPr anchor="ctr"/>
          <a:lstStyle>
            <a:lvl1pPr marL="0" algn="ctr">
              <a:buNone/>
              <a:defRPr lang="en-US" sz="2400" smtClean="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AACSB Accredited</a:t>
            </a:r>
          </a:p>
        </p:txBody>
      </p:sp>
    </p:spTree>
    <p:extLst>
      <p:ext uri="{BB962C8B-B14F-4D97-AF65-F5344CB8AC3E}">
        <p14:creationId xmlns:p14="http://schemas.microsoft.com/office/powerpoint/2010/main" val="1114331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gram Outcom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7233093-0982-AF40-B415-521C7694D2C9}"/>
              </a:ext>
            </a:extLst>
          </p:cNvPr>
          <p:cNvSpPr>
            <a:spLocks noGrp="1"/>
          </p:cNvSpPr>
          <p:nvPr>
            <p:ph type="body" sz="quarter" idx="11" hasCustomPrompt="1"/>
          </p:nvPr>
        </p:nvSpPr>
        <p:spPr>
          <a:xfrm>
            <a:off x="6096000" y="455533"/>
            <a:ext cx="5486400" cy="1772047"/>
          </a:xfrm>
          <a:solidFill>
            <a:schemeClr val="tx2"/>
          </a:solidFill>
        </p:spPr>
        <p:txBody>
          <a:bodyPr anchor="ctr"/>
          <a:lstStyle>
            <a:lvl1pPr marL="274320" indent="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Career Outlook</a:t>
            </a:r>
          </a:p>
        </p:txBody>
      </p:sp>
      <p:pic>
        <p:nvPicPr>
          <p:cNvPr id="2" name="Picture 1">
            <a:extLst>
              <a:ext uri="{FF2B5EF4-FFF2-40B4-BE49-F238E27FC236}">
                <a16:creationId xmlns:a16="http://schemas.microsoft.com/office/drawing/2014/main" id="{1ADD220A-47E1-B0A0-C2C1-F0BD3DDFC376}"/>
              </a:ext>
            </a:extLst>
          </p:cNvPr>
          <p:cNvPicPr>
            <a:picLocks noChangeAspect="1"/>
          </p:cNvPicPr>
          <p:nvPr userDrawn="1"/>
        </p:nvPicPr>
        <p:blipFill rotWithShape="1">
          <a:blip r:embed="rId2"/>
          <a:srcRect l="9832" r="35252"/>
          <a:stretch/>
        </p:blipFill>
        <p:spPr>
          <a:xfrm>
            <a:off x="0" y="0"/>
            <a:ext cx="5651500" cy="6858000"/>
          </a:xfrm>
          <a:prstGeom prst="rect">
            <a:avLst/>
          </a:prstGeom>
        </p:spPr>
      </p:pic>
    </p:spTree>
    <p:extLst>
      <p:ext uri="{BB962C8B-B14F-4D97-AF65-F5344CB8AC3E}">
        <p14:creationId xmlns:p14="http://schemas.microsoft.com/office/powerpoint/2010/main" val="1322248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ick Fac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49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ick Facts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22" r="10566" b="6944"/>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008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ick Facts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36" b="7836"/>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5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ick Facts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796" b="7796"/>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551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 Curriculum Overvie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CBE5A-28C7-4246-B46A-63261FE8A374}"/>
              </a:ext>
            </a:extLst>
          </p:cNvPr>
          <p:cNvPicPr>
            <a:picLocks noChangeAspect="1"/>
          </p:cNvPicPr>
          <p:nvPr userDrawn="1"/>
        </p:nvPicPr>
        <p:blipFill rotWithShape="1">
          <a:blip r:embed="rId2"/>
          <a:srcRect t="17018"/>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2C8D767D-23B2-2047-9517-E0402B7E1F03}"/>
              </a:ext>
            </a:extLst>
          </p:cNvPr>
          <p:cNvSpPr/>
          <p:nvPr userDrawn="1"/>
        </p:nvSpPr>
        <p:spPr>
          <a:xfrm rot="5400000">
            <a:off x="2667000" y="-2666999"/>
            <a:ext cx="6857999" cy="12192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Placeholder 10">
            <a:extLst>
              <a:ext uri="{FF2B5EF4-FFF2-40B4-BE49-F238E27FC236}">
                <a16:creationId xmlns:a16="http://schemas.microsoft.com/office/drawing/2014/main" id="{7E03273A-9B95-F14A-9DF7-72B692E230F8}"/>
              </a:ext>
            </a:extLst>
          </p:cNvPr>
          <p:cNvSpPr>
            <a:spLocks noGrp="1"/>
          </p:cNvSpPr>
          <p:nvPr>
            <p:ph type="body" sz="quarter" idx="10" hasCustomPrompt="1"/>
          </p:nvPr>
        </p:nvSpPr>
        <p:spPr>
          <a:xfrm>
            <a:off x="2492375" y="2082800"/>
            <a:ext cx="7207250" cy="2692400"/>
          </a:xfrm>
        </p:spPr>
        <p:txBody>
          <a:bodyPr anchor="ctr"/>
          <a:lstStyle>
            <a:lvl1pPr marL="0" algn="ct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Curriculum Overview title</a:t>
            </a:r>
          </a:p>
        </p:txBody>
      </p:sp>
      <p:sp>
        <p:nvSpPr>
          <p:cNvPr id="5" name="Picture Placeholder 12">
            <a:extLst>
              <a:ext uri="{FF2B5EF4-FFF2-40B4-BE49-F238E27FC236}">
                <a16:creationId xmlns:a16="http://schemas.microsoft.com/office/drawing/2014/main" id="{F82CB8B7-17F0-424E-ABE2-58A0391DE587}"/>
              </a:ext>
            </a:extLst>
          </p:cNvPr>
          <p:cNvSpPr>
            <a:spLocks noGrp="1"/>
          </p:cNvSpPr>
          <p:nvPr>
            <p:ph type="pic" sz="quarter" idx="11" hasCustomPrompt="1"/>
          </p:nvPr>
        </p:nvSpPr>
        <p:spPr>
          <a:xfrm>
            <a:off x="4806949" y="5283200"/>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592970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10/12/2023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
        <p:nvSpPr>
          <p:cNvPr id="7" name="Picture Placeholder 7">
            <a:extLst>
              <a:ext uri="{FF2B5EF4-FFF2-40B4-BE49-F238E27FC236}">
                <a16:creationId xmlns:a16="http://schemas.microsoft.com/office/drawing/2014/main" id="{46FFA44A-248F-4DF6-A152-6BCEC4688A53}"/>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EDA4DE46-7794-466A-A7DC-B13C29AB753C}"/>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DAA5CFC1-390C-4280-914C-62341795F0D8}"/>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AC66284C-6EAD-4ADB-9308-5731494C2C40}"/>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709E866F-401B-464B-BC6A-A292AA95DF93}"/>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6A643E17-3C38-4ED2-98B4-4985D1806667}"/>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22184B4D-B3B9-41DF-A68A-F74ECB35B749}"/>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BB249E4A-BE69-4264-9857-1C8C44A6ACEF}"/>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087FB2A0-53BD-424A-A1FC-A57A6686CC1A}"/>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A71417DB-BE0C-4D5A-AA00-66A5486862D0}"/>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E376E5C3-6975-46A8-A163-337B44B65E9D}"/>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A61FF8DE-821A-49E8-AF3D-C797A8C2B099}"/>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7CFBA48E-805B-4FD5-A48D-E786D28A418D}"/>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5E3ECF2E-5952-4510-A54B-C0A04700B2DF}"/>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137CC2E1-6837-410B-A4F0-A73474B010F7}"/>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4718A598-3D8A-4F79-834F-3BDB04F0D525}"/>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C6BC870B-70E4-4739-8F54-62FAF2AFE514}"/>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A138E17D-BF79-4A1A-990D-572461515143}"/>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808275E5-4D82-41C3-88D1-004BC7E6A136}"/>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1EDE27DC-943B-4CE4-AB18-E019A6A06DD9}"/>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7431CDE9-AE80-47BC-A5C5-36CEDD55FAA6}"/>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505CFE60-C6B1-41D9-AB5F-FC6E09084285}"/>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D1849325-68D5-43D4-B222-692B5032D10D}"/>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F8FE5AB5-EF13-453D-9F13-4A357B01510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3A8DC52F-5D85-4DB9-8A3C-E7984B9EB1FA}"/>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1718DC9B-5EBD-4DE0-814B-56071A1058A9}"/>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B11AA496-603E-49B0-9927-BA96ED6FDB06}"/>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5CFC1A3F-62B9-4393-8977-51B00E727251}"/>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B03CA15B-4366-4A97-8954-7E388A431AAC}"/>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9069D47D-68C7-4C5D-A2F0-6C69C6C1CE16}"/>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CCD023AC-48CD-4DFE-B9F2-90BB6E2F92F3}"/>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B9A97FD2-6B97-4B2A-B429-FC9E82A84F3B}"/>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3198697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 Curriculum Overview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CBE5A-28C7-4246-B46A-63261FE8A3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37" b="7837"/>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2C8D767D-23B2-2047-9517-E0402B7E1F03}"/>
              </a:ext>
            </a:extLst>
          </p:cNvPr>
          <p:cNvSpPr/>
          <p:nvPr userDrawn="1"/>
        </p:nvSpPr>
        <p:spPr>
          <a:xfrm rot="5400000">
            <a:off x="2667000" y="-2666999"/>
            <a:ext cx="6857999" cy="12192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Placeholder 10">
            <a:extLst>
              <a:ext uri="{FF2B5EF4-FFF2-40B4-BE49-F238E27FC236}">
                <a16:creationId xmlns:a16="http://schemas.microsoft.com/office/drawing/2014/main" id="{7E03273A-9B95-F14A-9DF7-72B692E230F8}"/>
              </a:ext>
            </a:extLst>
          </p:cNvPr>
          <p:cNvSpPr>
            <a:spLocks noGrp="1"/>
          </p:cNvSpPr>
          <p:nvPr>
            <p:ph type="body" sz="quarter" idx="10" hasCustomPrompt="1"/>
          </p:nvPr>
        </p:nvSpPr>
        <p:spPr>
          <a:xfrm>
            <a:off x="2492375" y="2082800"/>
            <a:ext cx="7207250" cy="2692400"/>
          </a:xfrm>
        </p:spPr>
        <p:txBody>
          <a:bodyPr anchor="ctr"/>
          <a:lstStyle>
            <a:lvl1pPr marL="0" algn="ct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Curriculum Overview title</a:t>
            </a:r>
          </a:p>
        </p:txBody>
      </p:sp>
      <p:sp>
        <p:nvSpPr>
          <p:cNvPr id="5" name="Picture Placeholder 12">
            <a:extLst>
              <a:ext uri="{FF2B5EF4-FFF2-40B4-BE49-F238E27FC236}">
                <a16:creationId xmlns:a16="http://schemas.microsoft.com/office/drawing/2014/main" id="{10914A4D-AA11-234C-9EA6-F2A5C7A721AA}"/>
              </a:ext>
            </a:extLst>
          </p:cNvPr>
          <p:cNvSpPr>
            <a:spLocks noGrp="1"/>
          </p:cNvSpPr>
          <p:nvPr>
            <p:ph type="pic" sz="quarter" idx="11" hasCustomPrompt="1"/>
          </p:nvPr>
        </p:nvSpPr>
        <p:spPr>
          <a:xfrm>
            <a:off x="4806949" y="5283200"/>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3086682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Timeline title style</a:t>
            </a:r>
          </a:p>
        </p:txBody>
      </p:sp>
      <p:sp>
        <p:nvSpPr>
          <p:cNvPr id="7" name="Oval 6">
            <a:extLst>
              <a:ext uri="{FF2B5EF4-FFF2-40B4-BE49-F238E27FC236}">
                <a16:creationId xmlns:a16="http://schemas.microsoft.com/office/drawing/2014/main" id="{A9B13FA6-F22B-764C-AEAF-FA498ECD726D}"/>
              </a:ext>
            </a:extLst>
          </p:cNvPr>
          <p:cNvSpPr/>
          <p:nvPr userDrawn="1"/>
        </p:nvSpPr>
        <p:spPr>
          <a:xfrm>
            <a:off x="805457"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3132425"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5459393"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9F8CF73-BFA3-3640-A0D5-C7A035554965}"/>
              </a:ext>
            </a:extLst>
          </p:cNvPr>
          <p:cNvCxnSpPr>
            <a:cxnSpLocks/>
            <a:endCxn id="9" idx="6"/>
          </p:cNvCxnSpPr>
          <p:nvPr userDrawn="1"/>
        </p:nvCxnSpPr>
        <p:spPr>
          <a:xfrm>
            <a:off x="1349509" y="2753031"/>
            <a:ext cx="5388077"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444553"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764966"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6095211"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p:nvPr>
        </p:nvSpPr>
        <p:spPr>
          <a:xfrm>
            <a:off x="569533"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p:nvPr>
        </p:nvSpPr>
        <p:spPr>
          <a:xfrm>
            <a:off x="2899778"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p:nvPr>
        </p:nvSpPr>
        <p:spPr>
          <a:xfrm>
            <a:off x="5230023"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5" name="Picture Placeholder 24">
            <a:extLst>
              <a:ext uri="{FF2B5EF4-FFF2-40B4-BE49-F238E27FC236}">
                <a16:creationId xmlns:a16="http://schemas.microsoft.com/office/drawing/2014/main" id="{E81A74FC-9584-6648-B64E-A48B315266D0}"/>
              </a:ext>
            </a:extLst>
          </p:cNvPr>
          <p:cNvSpPr>
            <a:spLocks noGrp="1"/>
          </p:cNvSpPr>
          <p:nvPr>
            <p:ph type="pic" sz="quarter" idx="14" hasCustomPrompt="1"/>
          </p:nvPr>
        </p:nvSpPr>
        <p:spPr>
          <a:xfrm>
            <a:off x="1051338"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6" name="Picture Placeholder 24">
            <a:extLst>
              <a:ext uri="{FF2B5EF4-FFF2-40B4-BE49-F238E27FC236}">
                <a16:creationId xmlns:a16="http://schemas.microsoft.com/office/drawing/2014/main" id="{40C3B6D3-5F66-864D-95FE-939777CBBE8F}"/>
              </a:ext>
            </a:extLst>
          </p:cNvPr>
          <p:cNvSpPr>
            <a:spLocks noGrp="1"/>
          </p:cNvSpPr>
          <p:nvPr>
            <p:ph type="pic" sz="quarter" idx="15" hasCustomPrompt="1"/>
          </p:nvPr>
        </p:nvSpPr>
        <p:spPr>
          <a:xfrm>
            <a:off x="3381583"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7" name="Picture Placeholder 24">
            <a:extLst>
              <a:ext uri="{FF2B5EF4-FFF2-40B4-BE49-F238E27FC236}">
                <a16:creationId xmlns:a16="http://schemas.microsoft.com/office/drawing/2014/main" id="{54758AC5-CE45-B748-ABC1-B648B627B252}"/>
              </a:ext>
            </a:extLst>
          </p:cNvPr>
          <p:cNvSpPr>
            <a:spLocks noGrp="1"/>
          </p:cNvSpPr>
          <p:nvPr>
            <p:ph type="pic" sz="quarter" idx="16" hasCustomPrompt="1"/>
          </p:nvPr>
        </p:nvSpPr>
        <p:spPr>
          <a:xfrm>
            <a:off x="5711827"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5" name="Text Placeholder 4">
            <a:extLst>
              <a:ext uri="{FF2B5EF4-FFF2-40B4-BE49-F238E27FC236}">
                <a16:creationId xmlns:a16="http://schemas.microsoft.com/office/drawing/2014/main" id="{19FB0B41-8E6E-BA49-B4CB-2D8868827AFD}"/>
              </a:ext>
            </a:extLst>
          </p:cNvPr>
          <p:cNvSpPr>
            <a:spLocks noGrp="1"/>
          </p:cNvSpPr>
          <p:nvPr>
            <p:ph type="body" sz="quarter" idx="17"/>
          </p:nvPr>
        </p:nvSpPr>
        <p:spPr>
          <a:xfrm>
            <a:off x="7376682" y="2184401"/>
            <a:ext cx="3504043" cy="952012"/>
          </a:xfrm>
        </p:spPr>
        <p:txBody>
          <a:bodyPr/>
          <a:lstStyle>
            <a:lvl1pPr marL="0" indent="0">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styles</a:t>
            </a:r>
          </a:p>
        </p:txBody>
      </p:sp>
      <p:sp>
        <p:nvSpPr>
          <p:cNvPr id="32" name="Text Placeholder 19">
            <a:extLst>
              <a:ext uri="{FF2B5EF4-FFF2-40B4-BE49-F238E27FC236}">
                <a16:creationId xmlns:a16="http://schemas.microsoft.com/office/drawing/2014/main" id="{0A33D2DE-2987-D44C-B8A6-F2B92EE118CB}"/>
              </a:ext>
            </a:extLst>
          </p:cNvPr>
          <p:cNvSpPr>
            <a:spLocks noGrp="1"/>
          </p:cNvSpPr>
          <p:nvPr>
            <p:ph type="body" sz="quarter" idx="18"/>
          </p:nvPr>
        </p:nvSpPr>
        <p:spPr>
          <a:xfrm>
            <a:off x="7685590" y="3428999"/>
            <a:ext cx="3195131" cy="2648105"/>
          </a:xfrm>
        </p:spPr>
        <p:txBody>
          <a:bodyPr/>
          <a:lstStyle>
            <a:lvl1pPr marL="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19963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Timeline title style</a:t>
            </a:r>
          </a:p>
        </p:txBody>
      </p:sp>
      <p:sp>
        <p:nvSpPr>
          <p:cNvPr id="7" name="Oval 6">
            <a:extLst>
              <a:ext uri="{FF2B5EF4-FFF2-40B4-BE49-F238E27FC236}">
                <a16:creationId xmlns:a16="http://schemas.microsoft.com/office/drawing/2014/main" id="{A9B13FA6-F22B-764C-AEAF-FA498ECD726D}"/>
              </a:ext>
            </a:extLst>
          </p:cNvPr>
          <p:cNvSpPr/>
          <p:nvPr userDrawn="1"/>
        </p:nvSpPr>
        <p:spPr>
          <a:xfrm>
            <a:off x="655024"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2576657"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4498290"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38F078-19F1-1349-A365-3546159FFFF7}"/>
              </a:ext>
            </a:extLst>
          </p:cNvPr>
          <p:cNvSpPr/>
          <p:nvPr userDrawn="1"/>
        </p:nvSpPr>
        <p:spPr>
          <a:xfrm>
            <a:off x="6419923"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9F8CF73-BFA3-3640-A0D5-C7A035554965}"/>
              </a:ext>
            </a:extLst>
          </p:cNvPr>
          <p:cNvCxnSpPr>
            <a:cxnSpLocks/>
            <a:endCxn id="10" idx="6"/>
          </p:cNvCxnSpPr>
          <p:nvPr userDrawn="1"/>
        </p:nvCxnSpPr>
        <p:spPr>
          <a:xfrm>
            <a:off x="655024" y="2753031"/>
            <a:ext cx="7043092"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294120"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218071"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5142022"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8181F-6054-3D4A-B5D3-0D36851709F2}"/>
              </a:ext>
            </a:extLst>
          </p:cNvPr>
          <p:cNvCxnSpPr>
            <a:cxnSpLocks/>
          </p:cNvCxnSpPr>
          <p:nvPr userDrawn="1"/>
        </p:nvCxnSpPr>
        <p:spPr>
          <a:xfrm>
            <a:off x="7065973"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p:nvPr>
        </p:nvSpPr>
        <p:spPr>
          <a:xfrm>
            <a:off x="419100"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p:nvPr>
        </p:nvSpPr>
        <p:spPr>
          <a:xfrm>
            <a:off x="2346328"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p:nvPr>
        </p:nvSpPr>
        <p:spPr>
          <a:xfrm>
            <a:off x="4273556"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3" name="Text Placeholder 19">
            <a:extLst>
              <a:ext uri="{FF2B5EF4-FFF2-40B4-BE49-F238E27FC236}">
                <a16:creationId xmlns:a16="http://schemas.microsoft.com/office/drawing/2014/main" id="{9E6A2225-1428-3A4A-A90F-E5F1C375DE27}"/>
              </a:ext>
            </a:extLst>
          </p:cNvPr>
          <p:cNvSpPr>
            <a:spLocks noGrp="1"/>
          </p:cNvSpPr>
          <p:nvPr>
            <p:ph type="body" sz="quarter" idx="13"/>
          </p:nvPr>
        </p:nvSpPr>
        <p:spPr>
          <a:xfrm>
            <a:off x="6200785"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5" name="Picture Placeholder 24">
            <a:extLst>
              <a:ext uri="{FF2B5EF4-FFF2-40B4-BE49-F238E27FC236}">
                <a16:creationId xmlns:a16="http://schemas.microsoft.com/office/drawing/2014/main" id="{E81A74FC-9584-6648-B64E-A48B315266D0}"/>
              </a:ext>
            </a:extLst>
          </p:cNvPr>
          <p:cNvSpPr>
            <a:spLocks noGrp="1"/>
          </p:cNvSpPr>
          <p:nvPr>
            <p:ph type="pic" sz="quarter" idx="14" hasCustomPrompt="1"/>
          </p:nvPr>
        </p:nvSpPr>
        <p:spPr>
          <a:xfrm>
            <a:off x="900905"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6" name="Picture Placeholder 24">
            <a:extLst>
              <a:ext uri="{FF2B5EF4-FFF2-40B4-BE49-F238E27FC236}">
                <a16:creationId xmlns:a16="http://schemas.microsoft.com/office/drawing/2014/main" id="{40C3B6D3-5F66-864D-95FE-939777CBBE8F}"/>
              </a:ext>
            </a:extLst>
          </p:cNvPr>
          <p:cNvSpPr>
            <a:spLocks noGrp="1"/>
          </p:cNvSpPr>
          <p:nvPr>
            <p:ph type="pic" sz="quarter" idx="15" hasCustomPrompt="1"/>
          </p:nvPr>
        </p:nvSpPr>
        <p:spPr>
          <a:xfrm>
            <a:off x="2828133"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7" name="Picture Placeholder 24">
            <a:extLst>
              <a:ext uri="{FF2B5EF4-FFF2-40B4-BE49-F238E27FC236}">
                <a16:creationId xmlns:a16="http://schemas.microsoft.com/office/drawing/2014/main" id="{54758AC5-CE45-B748-ABC1-B648B627B252}"/>
              </a:ext>
            </a:extLst>
          </p:cNvPr>
          <p:cNvSpPr>
            <a:spLocks noGrp="1"/>
          </p:cNvSpPr>
          <p:nvPr>
            <p:ph type="pic" sz="quarter" idx="16" hasCustomPrompt="1"/>
          </p:nvPr>
        </p:nvSpPr>
        <p:spPr>
          <a:xfrm>
            <a:off x="4755361"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8" name="Picture Placeholder 24">
            <a:extLst>
              <a:ext uri="{FF2B5EF4-FFF2-40B4-BE49-F238E27FC236}">
                <a16:creationId xmlns:a16="http://schemas.microsoft.com/office/drawing/2014/main" id="{B1DFBC35-83FD-1048-BD2C-88BA692C3C02}"/>
              </a:ext>
            </a:extLst>
          </p:cNvPr>
          <p:cNvSpPr>
            <a:spLocks noGrp="1"/>
          </p:cNvSpPr>
          <p:nvPr>
            <p:ph type="pic" sz="quarter" idx="17" hasCustomPrompt="1"/>
          </p:nvPr>
        </p:nvSpPr>
        <p:spPr>
          <a:xfrm>
            <a:off x="6682590"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4" name="Text Placeholder 4">
            <a:extLst>
              <a:ext uri="{FF2B5EF4-FFF2-40B4-BE49-F238E27FC236}">
                <a16:creationId xmlns:a16="http://schemas.microsoft.com/office/drawing/2014/main" id="{5DF376EA-CAE6-A741-B071-41AECA84E4F4}"/>
              </a:ext>
            </a:extLst>
          </p:cNvPr>
          <p:cNvSpPr>
            <a:spLocks noGrp="1"/>
          </p:cNvSpPr>
          <p:nvPr>
            <p:ph type="body" sz="quarter" idx="18"/>
          </p:nvPr>
        </p:nvSpPr>
        <p:spPr>
          <a:xfrm>
            <a:off x="8166072" y="2184401"/>
            <a:ext cx="2922259" cy="952012"/>
          </a:xfrm>
        </p:spPr>
        <p:txBody>
          <a:bodyPr/>
          <a:lstStyle>
            <a:lvl1pPr marL="0" indent="0">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styles</a:t>
            </a:r>
          </a:p>
        </p:txBody>
      </p:sp>
      <p:sp>
        <p:nvSpPr>
          <p:cNvPr id="29" name="Text Placeholder 19">
            <a:extLst>
              <a:ext uri="{FF2B5EF4-FFF2-40B4-BE49-F238E27FC236}">
                <a16:creationId xmlns:a16="http://schemas.microsoft.com/office/drawing/2014/main" id="{BF017F35-F749-B54F-9CFE-F77B44C6B8C5}"/>
              </a:ext>
            </a:extLst>
          </p:cNvPr>
          <p:cNvSpPr>
            <a:spLocks noGrp="1"/>
          </p:cNvSpPr>
          <p:nvPr>
            <p:ph type="body" sz="quarter" idx="19"/>
          </p:nvPr>
        </p:nvSpPr>
        <p:spPr>
          <a:xfrm>
            <a:off x="8474980" y="3428999"/>
            <a:ext cx="2625141" cy="2648105"/>
          </a:xfrm>
        </p:spPr>
        <p:txBody>
          <a:bodyPr/>
          <a:lstStyle>
            <a:lvl1pPr marL="22860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98097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B13FA6-F22B-764C-AEAF-FA498ECD726D}"/>
              </a:ext>
            </a:extLst>
          </p:cNvPr>
          <p:cNvSpPr/>
          <p:nvPr userDrawn="1"/>
        </p:nvSpPr>
        <p:spPr>
          <a:xfrm>
            <a:off x="655024"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2848767"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5042510"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38F078-19F1-1349-A365-3546159FFFF7}"/>
              </a:ext>
            </a:extLst>
          </p:cNvPr>
          <p:cNvSpPr/>
          <p:nvPr userDrawn="1"/>
        </p:nvSpPr>
        <p:spPr>
          <a:xfrm>
            <a:off x="7236253"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0F4CAEF-74D1-0A42-B560-C85311322E2D}"/>
              </a:ext>
            </a:extLst>
          </p:cNvPr>
          <p:cNvSpPr/>
          <p:nvPr userDrawn="1"/>
        </p:nvSpPr>
        <p:spPr>
          <a:xfrm>
            <a:off x="9429994"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Timeline title style</a:t>
            </a:r>
          </a:p>
        </p:txBody>
      </p:sp>
      <p:cxnSp>
        <p:nvCxnSpPr>
          <p:cNvPr id="12" name="Straight Connector 11">
            <a:extLst>
              <a:ext uri="{FF2B5EF4-FFF2-40B4-BE49-F238E27FC236}">
                <a16:creationId xmlns:a16="http://schemas.microsoft.com/office/drawing/2014/main" id="{39F8CF73-BFA3-3640-A0D5-C7A035554965}"/>
              </a:ext>
            </a:extLst>
          </p:cNvPr>
          <p:cNvCxnSpPr>
            <a:cxnSpLocks/>
            <a:endCxn id="33" idx="6"/>
          </p:cNvCxnSpPr>
          <p:nvPr userDrawn="1"/>
        </p:nvCxnSpPr>
        <p:spPr>
          <a:xfrm>
            <a:off x="1199076" y="2209018"/>
            <a:ext cx="9509111"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294120"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487862"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5681604"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8181F-6054-3D4A-B5D3-0D36851709F2}"/>
              </a:ext>
            </a:extLst>
          </p:cNvPr>
          <p:cNvCxnSpPr>
            <a:cxnSpLocks/>
          </p:cNvCxnSpPr>
          <p:nvPr userDrawn="1"/>
        </p:nvCxnSpPr>
        <p:spPr>
          <a:xfrm>
            <a:off x="7875346"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p:nvPr>
        </p:nvSpPr>
        <p:spPr>
          <a:xfrm>
            <a:off x="4191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p:nvPr>
        </p:nvSpPr>
        <p:spPr>
          <a:xfrm>
            <a:off x="26153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p:nvPr>
        </p:nvSpPr>
        <p:spPr>
          <a:xfrm>
            <a:off x="48115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3" name="Text Placeholder 19">
            <a:extLst>
              <a:ext uri="{FF2B5EF4-FFF2-40B4-BE49-F238E27FC236}">
                <a16:creationId xmlns:a16="http://schemas.microsoft.com/office/drawing/2014/main" id="{9E6A2225-1428-3A4A-A90F-E5F1C375DE27}"/>
              </a:ext>
            </a:extLst>
          </p:cNvPr>
          <p:cNvSpPr>
            <a:spLocks noGrp="1"/>
          </p:cNvSpPr>
          <p:nvPr>
            <p:ph type="body" sz="quarter" idx="13"/>
          </p:nvPr>
        </p:nvSpPr>
        <p:spPr>
          <a:xfrm>
            <a:off x="70077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5" name="Picture Placeholder 24">
            <a:extLst>
              <a:ext uri="{FF2B5EF4-FFF2-40B4-BE49-F238E27FC236}">
                <a16:creationId xmlns:a16="http://schemas.microsoft.com/office/drawing/2014/main" id="{E81A74FC-9584-6648-B64E-A48B315266D0}"/>
              </a:ext>
            </a:extLst>
          </p:cNvPr>
          <p:cNvSpPr>
            <a:spLocks noGrp="1"/>
          </p:cNvSpPr>
          <p:nvPr>
            <p:ph type="pic" sz="quarter" idx="14" hasCustomPrompt="1"/>
          </p:nvPr>
        </p:nvSpPr>
        <p:spPr>
          <a:xfrm>
            <a:off x="900905"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6" name="Picture Placeholder 24">
            <a:extLst>
              <a:ext uri="{FF2B5EF4-FFF2-40B4-BE49-F238E27FC236}">
                <a16:creationId xmlns:a16="http://schemas.microsoft.com/office/drawing/2014/main" id="{40C3B6D3-5F66-864D-95FE-939777CBBE8F}"/>
              </a:ext>
            </a:extLst>
          </p:cNvPr>
          <p:cNvSpPr>
            <a:spLocks noGrp="1"/>
          </p:cNvSpPr>
          <p:nvPr>
            <p:ph type="pic" sz="quarter" idx="15" hasCustomPrompt="1"/>
          </p:nvPr>
        </p:nvSpPr>
        <p:spPr>
          <a:xfrm>
            <a:off x="3096286"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7" name="Picture Placeholder 24">
            <a:extLst>
              <a:ext uri="{FF2B5EF4-FFF2-40B4-BE49-F238E27FC236}">
                <a16:creationId xmlns:a16="http://schemas.microsoft.com/office/drawing/2014/main" id="{54758AC5-CE45-B748-ABC1-B648B627B252}"/>
              </a:ext>
            </a:extLst>
          </p:cNvPr>
          <p:cNvSpPr>
            <a:spLocks noGrp="1"/>
          </p:cNvSpPr>
          <p:nvPr>
            <p:ph type="pic" sz="quarter" idx="16" hasCustomPrompt="1"/>
          </p:nvPr>
        </p:nvSpPr>
        <p:spPr>
          <a:xfrm>
            <a:off x="5291667"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8" name="Picture Placeholder 24">
            <a:extLst>
              <a:ext uri="{FF2B5EF4-FFF2-40B4-BE49-F238E27FC236}">
                <a16:creationId xmlns:a16="http://schemas.microsoft.com/office/drawing/2014/main" id="{B1DFBC35-83FD-1048-BD2C-88BA692C3C02}"/>
              </a:ext>
            </a:extLst>
          </p:cNvPr>
          <p:cNvSpPr>
            <a:spLocks noGrp="1"/>
          </p:cNvSpPr>
          <p:nvPr>
            <p:ph type="pic" sz="quarter" idx="17" hasCustomPrompt="1"/>
          </p:nvPr>
        </p:nvSpPr>
        <p:spPr>
          <a:xfrm>
            <a:off x="7487048"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cxnSp>
        <p:nvCxnSpPr>
          <p:cNvPr id="34" name="Straight Connector 33">
            <a:extLst>
              <a:ext uri="{FF2B5EF4-FFF2-40B4-BE49-F238E27FC236}">
                <a16:creationId xmlns:a16="http://schemas.microsoft.com/office/drawing/2014/main" id="{51954A12-4ECD-C94E-83C5-BD09FD97C71E}"/>
              </a:ext>
            </a:extLst>
          </p:cNvPr>
          <p:cNvCxnSpPr>
            <a:cxnSpLocks/>
          </p:cNvCxnSpPr>
          <p:nvPr userDrawn="1"/>
        </p:nvCxnSpPr>
        <p:spPr>
          <a:xfrm>
            <a:off x="10069089"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ext Placeholder 19">
            <a:extLst>
              <a:ext uri="{FF2B5EF4-FFF2-40B4-BE49-F238E27FC236}">
                <a16:creationId xmlns:a16="http://schemas.microsoft.com/office/drawing/2014/main" id="{4BB0A64D-C16C-5C46-B625-6E9D46E3472F}"/>
              </a:ext>
            </a:extLst>
          </p:cNvPr>
          <p:cNvSpPr>
            <a:spLocks noGrp="1"/>
          </p:cNvSpPr>
          <p:nvPr>
            <p:ph type="body" sz="quarter" idx="20"/>
          </p:nvPr>
        </p:nvSpPr>
        <p:spPr>
          <a:xfrm>
            <a:off x="9203901"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36" name="Picture Placeholder 24">
            <a:extLst>
              <a:ext uri="{FF2B5EF4-FFF2-40B4-BE49-F238E27FC236}">
                <a16:creationId xmlns:a16="http://schemas.microsoft.com/office/drawing/2014/main" id="{FF008213-F341-F04F-A8D3-2F94745A8167}"/>
              </a:ext>
            </a:extLst>
          </p:cNvPr>
          <p:cNvSpPr>
            <a:spLocks noGrp="1"/>
          </p:cNvSpPr>
          <p:nvPr>
            <p:ph type="pic" sz="quarter" idx="21" hasCustomPrompt="1"/>
          </p:nvPr>
        </p:nvSpPr>
        <p:spPr>
          <a:xfrm>
            <a:off x="9682430"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37" name="Text Placeholder 4">
            <a:extLst>
              <a:ext uri="{FF2B5EF4-FFF2-40B4-BE49-F238E27FC236}">
                <a16:creationId xmlns:a16="http://schemas.microsoft.com/office/drawing/2014/main" id="{088E9BF6-6411-D247-BBA1-76A959A12F53}"/>
              </a:ext>
            </a:extLst>
          </p:cNvPr>
          <p:cNvSpPr>
            <a:spLocks noGrp="1"/>
          </p:cNvSpPr>
          <p:nvPr>
            <p:ph type="body" sz="quarter" idx="22"/>
          </p:nvPr>
        </p:nvSpPr>
        <p:spPr>
          <a:xfrm>
            <a:off x="651224" y="5352997"/>
            <a:ext cx="4059672" cy="1115103"/>
          </a:xfrm>
        </p:spPr>
        <p:txBody>
          <a:bodyPr/>
          <a:lstStyle>
            <a:lvl1pPr marL="0" indent="0">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styles</a:t>
            </a:r>
          </a:p>
        </p:txBody>
      </p:sp>
      <p:sp>
        <p:nvSpPr>
          <p:cNvPr id="38" name="Text Placeholder 19">
            <a:extLst>
              <a:ext uri="{FF2B5EF4-FFF2-40B4-BE49-F238E27FC236}">
                <a16:creationId xmlns:a16="http://schemas.microsoft.com/office/drawing/2014/main" id="{E6E3182E-9238-AB4C-8872-6BCA24F863B2}"/>
              </a:ext>
            </a:extLst>
          </p:cNvPr>
          <p:cNvSpPr>
            <a:spLocks noGrp="1"/>
          </p:cNvSpPr>
          <p:nvPr>
            <p:ph type="body" sz="quarter" idx="23"/>
          </p:nvPr>
        </p:nvSpPr>
        <p:spPr>
          <a:xfrm>
            <a:off x="4857249" y="5388931"/>
            <a:ext cx="6077027" cy="1079169"/>
          </a:xfrm>
        </p:spPr>
        <p:txBody>
          <a:bodyPr/>
          <a:lstStyle>
            <a:lvl1pPr marL="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74706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B13FA6-F22B-764C-AEAF-FA498ECD726D}"/>
              </a:ext>
            </a:extLst>
          </p:cNvPr>
          <p:cNvSpPr/>
          <p:nvPr userDrawn="1"/>
        </p:nvSpPr>
        <p:spPr>
          <a:xfrm>
            <a:off x="655024"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2410018"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4165012"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38F078-19F1-1349-A365-3546159FFFF7}"/>
              </a:ext>
            </a:extLst>
          </p:cNvPr>
          <p:cNvSpPr/>
          <p:nvPr userDrawn="1"/>
        </p:nvSpPr>
        <p:spPr>
          <a:xfrm>
            <a:off x="5920006"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718B0D4-BB0E-5542-85F7-4352C0D85F51}"/>
              </a:ext>
            </a:extLst>
          </p:cNvPr>
          <p:cNvSpPr/>
          <p:nvPr userDrawn="1"/>
        </p:nvSpPr>
        <p:spPr>
          <a:xfrm>
            <a:off x="7675000"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0F4CAEF-74D1-0A42-B560-C85311322E2D}"/>
              </a:ext>
            </a:extLst>
          </p:cNvPr>
          <p:cNvSpPr/>
          <p:nvPr userDrawn="1"/>
        </p:nvSpPr>
        <p:spPr>
          <a:xfrm>
            <a:off x="9429994"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Admissions Requirements</a:t>
            </a:r>
          </a:p>
        </p:txBody>
      </p:sp>
      <p:cxnSp>
        <p:nvCxnSpPr>
          <p:cNvPr id="12" name="Straight Connector 11">
            <a:extLst>
              <a:ext uri="{FF2B5EF4-FFF2-40B4-BE49-F238E27FC236}">
                <a16:creationId xmlns:a16="http://schemas.microsoft.com/office/drawing/2014/main" id="{39F8CF73-BFA3-3640-A0D5-C7A035554965}"/>
              </a:ext>
            </a:extLst>
          </p:cNvPr>
          <p:cNvCxnSpPr>
            <a:cxnSpLocks/>
            <a:endCxn id="33" idx="6"/>
          </p:cNvCxnSpPr>
          <p:nvPr userDrawn="1"/>
        </p:nvCxnSpPr>
        <p:spPr>
          <a:xfrm>
            <a:off x="1199076" y="2209018"/>
            <a:ext cx="9509111"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294120"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049114"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4804108"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8181F-6054-3D4A-B5D3-0D36851709F2}"/>
              </a:ext>
            </a:extLst>
          </p:cNvPr>
          <p:cNvCxnSpPr>
            <a:cxnSpLocks/>
          </p:cNvCxnSpPr>
          <p:nvPr userDrawn="1"/>
        </p:nvCxnSpPr>
        <p:spPr>
          <a:xfrm>
            <a:off x="6559102"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hasCustomPrompt="1"/>
          </p:nvPr>
        </p:nvSpPr>
        <p:spPr>
          <a:xfrm>
            <a:off x="4191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U.S. bachelor’s degree from accredited institution</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hasCustomPrompt="1"/>
          </p:nvPr>
        </p:nvSpPr>
        <p:spPr>
          <a:xfrm>
            <a:off x="217606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3.0 GPA</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hasCustomPrompt="1"/>
          </p:nvPr>
        </p:nvSpPr>
        <p:spPr>
          <a:xfrm>
            <a:off x="3933020" y="3840817"/>
            <a:ext cx="1730375" cy="1171018"/>
          </a:xfrm>
        </p:spPr>
        <p:txBody>
          <a:bodyPr/>
          <a:lstStyle>
            <a:lvl1pPr marL="0" algn="ctr">
              <a:buNone/>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Two letters of recommendations</a:t>
            </a:r>
          </a:p>
        </p:txBody>
      </p:sp>
      <p:sp>
        <p:nvSpPr>
          <p:cNvPr id="23" name="Text Placeholder 19">
            <a:extLst>
              <a:ext uri="{FF2B5EF4-FFF2-40B4-BE49-F238E27FC236}">
                <a16:creationId xmlns:a16="http://schemas.microsoft.com/office/drawing/2014/main" id="{9E6A2225-1428-3A4A-A90F-E5F1C375DE27}"/>
              </a:ext>
            </a:extLst>
          </p:cNvPr>
          <p:cNvSpPr>
            <a:spLocks noGrp="1"/>
          </p:cNvSpPr>
          <p:nvPr>
            <p:ph type="body" sz="quarter" idx="13" hasCustomPrompt="1"/>
          </p:nvPr>
        </p:nvSpPr>
        <p:spPr>
          <a:xfrm>
            <a:off x="568998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Personal Statement</a:t>
            </a:r>
          </a:p>
        </p:txBody>
      </p:sp>
      <p:cxnSp>
        <p:nvCxnSpPr>
          <p:cNvPr id="30" name="Straight Connector 29">
            <a:extLst>
              <a:ext uri="{FF2B5EF4-FFF2-40B4-BE49-F238E27FC236}">
                <a16:creationId xmlns:a16="http://schemas.microsoft.com/office/drawing/2014/main" id="{32E9B80B-EFDB-AA4A-B688-C26913C3A93D}"/>
              </a:ext>
            </a:extLst>
          </p:cNvPr>
          <p:cNvCxnSpPr>
            <a:cxnSpLocks/>
          </p:cNvCxnSpPr>
          <p:nvPr userDrawn="1"/>
        </p:nvCxnSpPr>
        <p:spPr>
          <a:xfrm>
            <a:off x="8314096"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 Placeholder 19">
            <a:extLst>
              <a:ext uri="{FF2B5EF4-FFF2-40B4-BE49-F238E27FC236}">
                <a16:creationId xmlns:a16="http://schemas.microsoft.com/office/drawing/2014/main" id="{6B06CAAA-AE33-6646-A1B0-5CA93B8B8859}"/>
              </a:ext>
            </a:extLst>
          </p:cNvPr>
          <p:cNvSpPr>
            <a:spLocks noGrp="1"/>
          </p:cNvSpPr>
          <p:nvPr>
            <p:ph type="body" sz="quarter" idx="18" hasCustomPrompt="1"/>
          </p:nvPr>
        </p:nvSpPr>
        <p:spPr>
          <a:xfrm>
            <a:off x="744694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Professional resume/CV</a:t>
            </a:r>
          </a:p>
        </p:txBody>
      </p:sp>
      <p:cxnSp>
        <p:nvCxnSpPr>
          <p:cNvPr id="34" name="Straight Connector 33">
            <a:extLst>
              <a:ext uri="{FF2B5EF4-FFF2-40B4-BE49-F238E27FC236}">
                <a16:creationId xmlns:a16="http://schemas.microsoft.com/office/drawing/2014/main" id="{51954A12-4ECD-C94E-83C5-BD09FD97C71E}"/>
              </a:ext>
            </a:extLst>
          </p:cNvPr>
          <p:cNvCxnSpPr>
            <a:cxnSpLocks/>
          </p:cNvCxnSpPr>
          <p:nvPr userDrawn="1"/>
        </p:nvCxnSpPr>
        <p:spPr>
          <a:xfrm>
            <a:off x="10069089"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ext Placeholder 19">
            <a:extLst>
              <a:ext uri="{FF2B5EF4-FFF2-40B4-BE49-F238E27FC236}">
                <a16:creationId xmlns:a16="http://schemas.microsoft.com/office/drawing/2014/main" id="{4BB0A64D-C16C-5C46-B625-6E9D46E3472F}"/>
              </a:ext>
            </a:extLst>
          </p:cNvPr>
          <p:cNvSpPr>
            <a:spLocks noGrp="1"/>
          </p:cNvSpPr>
          <p:nvPr>
            <p:ph type="body" sz="quarter" idx="20" hasCustomPrompt="1"/>
          </p:nvPr>
        </p:nvSpPr>
        <p:spPr>
          <a:xfrm>
            <a:off x="9203901"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Demonstrated quantitative experience</a:t>
            </a:r>
          </a:p>
        </p:txBody>
      </p:sp>
      <p:sp>
        <p:nvSpPr>
          <p:cNvPr id="37" name="Text Placeholder 4">
            <a:extLst>
              <a:ext uri="{FF2B5EF4-FFF2-40B4-BE49-F238E27FC236}">
                <a16:creationId xmlns:a16="http://schemas.microsoft.com/office/drawing/2014/main" id="{088E9BF6-6411-D247-BBA1-76A959A12F53}"/>
              </a:ext>
            </a:extLst>
          </p:cNvPr>
          <p:cNvSpPr>
            <a:spLocks noGrp="1"/>
          </p:cNvSpPr>
          <p:nvPr>
            <p:ph type="body" sz="quarter" idx="22" hasCustomPrompt="1"/>
          </p:nvPr>
        </p:nvSpPr>
        <p:spPr>
          <a:xfrm>
            <a:off x="651224" y="5352997"/>
            <a:ext cx="4059672" cy="1115103"/>
          </a:xfrm>
        </p:spPr>
        <p:txBody>
          <a:bodyPr>
            <a:normAutofit/>
          </a:bodyPr>
          <a:lstStyle>
            <a:lvl1pPr marL="0" indent="0">
              <a:buNone/>
              <a:defRPr sz="24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International applicants must also submit:</a:t>
            </a:r>
          </a:p>
        </p:txBody>
      </p:sp>
      <p:sp>
        <p:nvSpPr>
          <p:cNvPr id="38" name="Text Placeholder 19">
            <a:extLst>
              <a:ext uri="{FF2B5EF4-FFF2-40B4-BE49-F238E27FC236}">
                <a16:creationId xmlns:a16="http://schemas.microsoft.com/office/drawing/2014/main" id="{E6E3182E-9238-AB4C-8872-6BCA24F863B2}"/>
              </a:ext>
            </a:extLst>
          </p:cNvPr>
          <p:cNvSpPr>
            <a:spLocks noGrp="1"/>
          </p:cNvSpPr>
          <p:nvPr>
            <p:ph type="body" sz="quarter" idx="23" hasCustomPrompt="1"/>
          </p:nvPr>
        </p:nvSpPr>
        <p:spPr>
          <a:xfrm>
            <a:off x="4857249" y="5388931"/>
            <a:ext cx="6077027" cy="1079169"/>
          </a:xfrm>
        </p:spPr>
        <p:txBody>
          <a:bodyPr/>
          <a:lstStyle>
            <a:lvl1pPr marL="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TOEFL score of 150 or IELTS of 7.5</a:t>
            </a:r>
          </a:p>
        </p:txBody>
      </p:sp>
      <p:sp>
        <p:nvSpPr>
          <p:cNvPr id="3" name="TextBox 2">
            <a:extLst>
              <a:ext uri="{FF2B5EF4-FFF2-40B4-BE49-F238E27FC236}">
                <a16:creationId xmlns:a16="http://schemas.microsoft.com/office/drawing/2014/main" id="{2FB74F62-7AA6-849B-AD96-6B24729314CA}"/>
              </a:ext>
            </a:extLst>
          </p:cNvPr>
          <p:cNvSpPr txBox="1"/>
          <p:nvPr userDrawn="1"/>
        </p:nvSpPr>
        <p:spPr>
          <a:xfrm>
            <a:off x="1010656" y="1825636"/>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5" name="TextBox 4">
            <a:extLst>
              <a:ext uri="{FF2B5EF4-FFF2-40B4-BE49-F238E27FC236}">
                <a16:creationId xmlns:a16="http://schemas.microsoft.com/office/drawing/2014/main" id="{8F320EAD-414E-598D-4FF1-665C01A0433B}"/>
              </a:ext>
            </a:extLst>
          </p:cNvPr>
          <p:cNvSpPr txBox="1"/>
          <p:nvPr userDrawn="1"/>
        </p:nvSpPr>
        <p:spPr>
          <a:xfrm>
            <a:off x="2765650" y="1823035"/>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D6816496-0459-5E54-5339-795F9E1FE808}"/>
              </a:ext>
            </a:extLst>
          </p:cNvPr>
          <p:cNvSpPr txBox="1"/>
          <p:nvPr userDrawn="1"/>
        </p:nvSpPr>
        <p:spPr>
          <a:xfrm>
            <a:off x="4520642" y="1823035"/>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9" name="TextBox 18">
            <a:extLst>
              <a:ext uri="{FF2B5EF4-FFF2-40B4-BE49-F238E27FC236}">
                <a16:creationId xmlns:a16="http://schemas.microsoft.com/office/drawing/2014/main" id="{85C03421-3B28-7F1D-2E89-A0D84FAD4462}"/>
              </a:ext>
            </a:extLst>
          </p:cNvPr>
          <p:cNvSpPr txBox="1"/>
          <p:nvPr userDrawn="1"/>
        </p:nvSpPr>
        <p:spPr>
          <a:xfrm>
            <a:off x="6277402" y="1823035"/>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9" name="TextBox 38">
            <a:extLst>
              <a:ext uri="{FF2B5EF4-FFF2-40B4-BE49-F238E27FC236}">
                <a16:creationId xmlns:a16="http://schemas.microsoft.com/office/drawing/2014/main" id="{28AC61CA-258C-AE73-4609-D01F4EB00204}"/>
              </a:ext>
            </a:extLst>
          </p:cNvPr>
          <p:cNvSpPr txBox="1"/>
          <p:nvPr userDrawn="1"/>
        </p:nvSpPr>
        <p:spPr>
          <a:xfrm>
            <a:off x="8028663" y="1817856"/>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1" name="TextBox 40">
            <a:extLst>
              <a:ext uri="{FF2B5EF4-FFF2-40B4-BE49-F238E27FC236}">
                <a16:creationId xmlns:a16="http://schemas.microsoft.com/office/drawing/2014/main" id="{3B425A45-F248-C819-1967-B4E4C1A49677}"/>
              </a:ext>
            </a:extLst>
          </p:cNvPr>
          <p:cNvSpPr txBox="1"/>
          <p:nvPr userDrawn="1"/>
        </p:nvSpPr>
        <p:spPr>
          <a:xfrm>
            <a:off x="9781982" y="1830660"/>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3314102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F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FD0545-EC3F-3544-BD15-B7B346649717}"/>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FCF35-37CA-E44F-9A18-01C581F4043C}"/>
              </a:ext>
            </a:extLst>
          </p:cNvPr>
          <p:cNvSpPr>
            <a:spLocks noGrp="1"/>
          </p:cNvSpPr>
          <p:nvPr>
            <p:ph type="title" hasCustomPrompt="1"/>
          </p:nvPr>
        </p:nvSpPr>
        <p:spPr>
          <a:xfrm>
            <a:off x="663678" y="2282415"/>
            <a:ext cx="10026445" cy="1325563"/>
          </a:xfrm>
        </p:spPr>
        <p:txBody>
          <a:bodyPr/>
          <a:lstStyle>
            <a:lvl1pPr algn="ctr">
              <a:defRPr sz="8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Fact title style</a:t>
            </a:r>
          </a:p>
        </p:txBody>
      </p:sp>
      <p:sp>
        <p:nvSpPr>
          <p:cNvPr id="7" name="Text Placeholder 7">
            <a:extLst>
              <a:ext uri="{FF2B5EF4-FFF2-40B4-BE49-F238E27FC236}">
                <a16:creationId xmlns:a16="http://schemas.microsoft.com/office/drawing/2014/main" id="{A77A8509-D85F-1C45-A3CD-DA1A2D53A8D3}"/>
              </a:ext>
            </a:extLst>
          </p:cNvPr>
          <p:cNvSpPr>
            <a:spLocks noGrp="1"/>
          </p:cNvSpPr>
          <p:nvPr>
            <p:ph type="body" sz="quarter" idx="10"/>
          </p:nvPr>
        </p:nvSpPr>
        <p:spPr>
          <a:xfrm>
            <a:off x="3124994" y="4384572"/>
            <a:ext cx="5103812" cy="885825"/>
          </a:xfrm>
        </p:spPr>
        <p:txBody>
          <a:bodyPr anchor="ctr"/>
          <a:lstStyle>
            <a:lvl1pPr marL="0" algn="ctr">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a:solidFill>
                  <a:schemeClr val="tx1"/>
                </a:solidFill>
              </a:defRPr>
            </a:lvl2pPr>
            <a:lvl3pPr algn="ctr">
              <a:buNone/>
              <a:defRPr>
                <a:solidFill>
                  <a:schemeClr val="tx1"/>
                </a:solidFill>
              </a:defRPr>
            </a:lvl3pPr>
            <a:lvl4pPr algn="ctr">
              <a:buNone/>
              <a:defRPr>
                <a:solidFill>
                  <a:schemeClr val="tx1"/>
                </a:solidFill>
              </a:defRPr>
            </a:lvl4pPr>
            <a:lvl5pPr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968430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stimonial /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F1C8-102D-9142-9519-687AC08EA072}"/>
              </a:ext>
            </a:extLst>
          </p:cNvPr>
          <p:cNvSpPr>
            <a:spLocks noGrp="1"/>
          </p:cNvSpPr>
          <p:nvPr>
            <p:ph type="title" hasCustomPrompt="1"/>
          </p:nvPr>
        </p:nvSpPr>
        <p:spPr>
          <a:xfrm>
            <a:off x="838200" y="1297857"/>
            <a:ext cx="8925232" cy="3010233"/>
          </a:xfrm>
        </p:spPr>
        <p:txBody>
          <a:bodyPr anchor="ctr"/>
          <a:lstStyle>
            <a:lvl1pPr algn="ctr">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Quote title style</a:t>
            </a:r>
          </a:p>
        </p:txBody>
      </p:sp>
      <p:sp>
        <p:nvSpPr>
          <p:cNvPr id="6" name="Google Shape;134;p25">
            <a:extLst>
              <a:ext uri="{FF2B5EF4-FFF2-40B4-BE49-F238E27FC236}">
                <a16:creationId xmlns:a16="http://schemas.microsoft.com/office/drawing/2014/main" id="{DFF58D4B-6B10-594E-A00D-51A6CC45C5C7}"/>
              </a:ext>
            </a:extLst>
          </p:cNvPr>
          <p:cNvSpPr/>
          <p:nvPr userDrawn="1"/>
        </p:nvSpPr>
        <p:spPr>
          <a:xfrm rot="-5400000" flipH="1">
            <a:off x="8013700" y="2679700"/>
            <a:ext cx="6858000" cy="1498600"/>
          </a:xfrm>
          <a:prstGeom prst="rect">
            <a:avLst/>
          </a:prstGeom>
          <a:solidFill>
            <a:schemeClr val="tx2"/>
          </a:solidFill>
          <a:ln>
            <a:noFill/>
          </a:ln>
          <a:effectLst>
            <a:outerShdw blurRad="2540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 Placeholder 7">
            <a:extLst>
              <a:ext uri="{FF2B5EF4-FFF2-40B4-BE49-F238E27FC236}">
                <a16:creationId xmlns:a16="http://schemas.microsoft.com/office/drawing/2014/main" id="{58BA3BD4-C210-3244-92F7-D2DDF18EB030}"/>
              </a:ext>
            </a:extLst>
          </p:cNvPr>
          <p:cNvSpPr>
            <a:spLocks noGrp="1"/>
          </p:cNvSpPr>
          <p:nvPr>
            <p:ph type="body" sz="quarter" idx="10"/>
          </p:nvPr>
        </p:nvSpPr>
        <p:spPr>
          <a:xfrm>
            <a:off x="2748910" y="4384572"/>
            <a:ext cx="5103812" cy="885825"/>
          </a:xfrm>
        </p:spPr>
        <p:txBody>
          <a:bodyPr anchor="ctr"/>
          <a:lstStyle>
            <a:lvl1pPr marL="0" algn="ctr">
              <a:buNone/>
              <a:defRPr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a:solidFill>
                  <a:schemeClr val="tx1"/>
                </a:solidFill>
              </a:defRPr>
            </a:lvl2pPr>
            <a:lvl3pPr algn="ctr">
              <a:buNone/>
              <a:defRPr>
                <a:solidFill>
                  <a:schemeClr val="tx1"/>
                </a:solidFill>
              </a:defRPr>
            </a:lvl3pPr>
            <a:lvl4pPr algn="ctr">
              <a:buNone/>
              <a:defRPr>
                <a:solidFill>
                  <a:schemeClr val="tx1"/>
                </a:solidFill>
              </a:defRPr>
            </a:lvl4pPr>
            <a:lvl5pPr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40603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 End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CBE5A-28C7-4246-B46A-63261FE8A3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22" r="3122"/>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2C8D767D-23B2-2047-9517-E0402B7E1F03}"/>
              </a:ext>
            </a:extLst>
          </p:cNvPr>
          <p:cNvSpPr/>
          <p:nvPr userDrawn="1"/>
        </p:nvSpPr>
        <p:spPr>
          <a:xfrm rot="5400000">
            <a:off x="2667000" y="-2667001"/>
            <a:ext cx="6858001" cy="12192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1841960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erson standing in front of a wall with a sign on it&#10;&#10;Description automatically generated with low confidence">
            <a:extLst>
              <a:ext uri="{FF2B5EF4-FFF2-40B4-BE49-F238E27FC236}">
                <a16:creationId xmlns:a16="http://schemas.microsoft.com/office/drawing/2014/main" id="{F1530032-F0EF-19C1-30B8-1186A29122F3}"/>
              </a:ext>
            </a:extLst>
          </p:cNvPr>
          <p:cNvPicPr>
            <a:picLocks noChangeAspect="1"/>
          </p:cNvPicPr>
          <p:nvPr userDrawn="1"/>
        </p:nvPicPr>
        <p:blipFill rotWithShape="1">
          <a:blip r:embed="rId2"/>
          <a:srcRect l="10000" r="14828"/>
          <a:stretch/>
        </p:blipFill>
        <p:spPr>
          <a:xfrm>
            <a:off x="3215148" y="540"/>
            <a:ext cx="9164895" cy="6856919"/>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683957" y="217743"/>
            <a:ext cx="5994400" cy="6422513"/>
          </a:xfrm>
          <a:prstGeom prst="rect">
            <a:avLst/>
          </a:prstGeom>
          <a:solidFill>
            <a:srgbClr val="00694E">
              <a:alpha val="8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hasCustomPrompt="1"/>
          </p:nvPr>
        </p:nvSpPr>
        <p:spPr>
          <a:xfrm>
            <a:off x="977900" y="1930401"/>
            <a:ext cx="5727700" cy="3087686"/>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Online</a:t>
            </a:r>
            <a:br>
              <a:rPr lang="en-US"/>
            </a:br>
            <a:r>
              <a:rPr lang="en-US"/>
              <a:t>Master of Science in Management</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hasCustomPrompt="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Spring 2023 Virtual Information Session</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1810329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AF209B-B2AC-E04B-82F7-6870DB3FB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9" t="-93" r="13665" b="93"/>
          <a:stretch/>
        </p:blipFill>
        <p:spPr>
          <a:xfrm>
            <a:off x="3251200" y="-6350"/>
            <a:ext cx="8940800" cy="686435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p:nvPr>
        </p:nvSpPr>
        <p:spPr>
          <a:xfrm>
            <a:off x="977900" y="2412999"/>
            <a:ext cx="6057900" cy="2605087"/>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3988726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AF209B-B2AC-E04B-82F7-6870DB3FB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78" t="6344" r="15972"/>
          <a:stretch/>
        </p:blipFill>
        <p:spPr>
          <a:xfrm>
            <a:off x="3251200" y="-6350"/>
            <a:ext cx="8940800" cy="686435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p:nvPr>
        </p:nvSpPr>
        <p:spPr>
          <a:xfrm>
            <a:off x="977900" y="2412999"/>
            <a:ext cx="6057900" cy="2605087"/>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1464869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AF209B-B2AC-E04B-82F7-6870DB3FBE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6570" r="6570"/>
          <a:stretch/>
        </p:blipFill>
        <p:spPr>
          <a:xfrm>
            <a:off x="3251200" y="-6350"/>
            <a:ext cx="8940800" cy="6864350"/>
          </a:xfrm>
          <a:prstGeom prst="rect">
            <a:avLst/>
          </a:prstGeom>
        </p:spPr>
      </p:pic>
      <p:sp>
        <p:nvSpPr>
          <p:cNvPr id="7" name="Google Shape;124;p24">
            <a:extLst>
              <a:ext uri="{FF2B5EF4-FFF2-40B4-BE49-F238E27FC236}">
                <a16:creationId xmlns:a16="http://schemas.microsoft.com/office/drawing/2014/main" id="{4250A75C-077D-674E-B18E-629802AAEE40}"/>
              </a:ext>
            </a:extLst>
          </p:cNvPr>
          <p:cNvSpPr/>
          <p:nvPr userDrawn="1"/>
        </p:nvSpPr>
        <p:spPr>
          <a:xfrm rot="5400000">
            <a:off x="901700" y="0"/>
            <a:ext cx="5994400" cy="6858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p24">
            <a:extLst>
              <a:ext uri="{FF2B5EF4-FFF2-40B4-BE49-F238E27FC236}">
                <a16:creationId xmlns:a16="http://schemas.microsoft.com/office/drawing/2014/main" id="{0AD3923D-4060-F74C-8BD8-F4EF7B8E5480}"/>
              </a:ext>
            </a:extLst>
          </p:cNvPr>
          <p:cNvSpPr/>
          <p:nvPr userDrawn="1"/>
        </p:nvSpPr>
        <p:spPr>
          <a:xfrm rot="-5400000" flipH="1">
            <a:off x="9086850" y="3321050"/>
            <a:ext cx="5994400" cy="215900"/>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B0AA660-7283-6549-BAC4-7BC59B77980E}"/>
              </a:ext>
            </a:extLst>
          </p:cNvPr>
          <p:cNvSpPr>
            <a:spLocks noGrp="1"/>
          </p:cNvSpPr>
          <p:nvPr>
            <p:ph type="ctrTitle"/>
          </p:nvPr>
        </p:nvSpPr>
        <p:spPr>
          <a:xfrm>
            <a:off x="977900" y="2412999"/>
            <a:ext cx="6057900" cy="2605087"/>
          </a:xfrm>
        </p:spPr>
        <p:txBody>
          <a:bodyPr anchor="b"/>
          <a:lstStyle>
            <a:lvl1pPr algn="l">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3DC094-406E-704C-AAA1-3927F174831D}"/>
              </a:ext>
            </a:extLst>
          </p:cNvPr>
          <p:cNvSpPr>
            <a:spLocks noGrp="1"/>
          </p:cNvSpPr>
          <p:nvPr>
            <p:ph type="subTitle" idx="1"/>
          </p:nvPr>
        </p:nvSpPr>
        <p:spPr>
          <a:xfrm>
            <a:off x="977900" y="5278437"/>
            <a:ext cx="5727700" cy="457200"/>
          </a:xfrm>
        </p:spPr>
        <p:txBody>
          <a:bodyPr/>
          <a:lstStyle>
            <a:lvl1pPr marL="0" indent="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2">
            <a:extLst>
              <a:ext uri="{FF2B5EF4-FFF2-40B4-BE49-F238E27FC236}">
                <a16:creationId xmlns:a16="http://schemas.microsoft.com/office/drawing/2014/main" id="{6EFFF03E-1CEC-D548-92A4-69544BB885D4}"/>
              </a:ext>
            </a:extLst>
          </p:cNvPr>
          <p:cNvSpPr>
            <a:spLocks noGrp="1"/>
          </p:cNvSpPr>
          <p:nvPr>
            <p:ph type="pic" sz="quarter" idx="10" hasCustomPrompt="1"/>
          </p:nvPr>
        </p:nvSpPr>
        <p:spPr>
          <a:xfrm>
            <a:off x="977900" y="863600"/>
            <a:ext cx="2578100" cy="1066800"/>
          </a:xfrm>
        </p:spPr>
        <p:txBody>
          <a:bodyPr anchor="ctr"/>
          <a:lstStyle>
            <a:lvl1pPr algn="ctr">
              <a:buNone/>
              <a:defRPr sz="1400">
                <a:solidFill>
                  <a:schemeClr val="bg1"/>
                </a:solidFill>
              </a:defRPr>
            </a:lvl1pPr>
          </a:lstStyle>
          <a:p>
            <a:r>
              <a:rPr lang="en-US"/>
              <a:t>Reversed or white logo</a:t>
            </a:r>
          </a:p>
        </p:txBody>
      </p:sp>
      <p:sp>
        <p:nvSpPr>
          <p:cNvPr id="15" name="Text Placeholder 14">
            <a:extLst>
              <a:ext uri="{FF2B5EF4-FFF2-40B4-BE49-F238E27FC236}">
                <a16:creationId xmlns:a16="http://schemas.microsoft.com/office/drawing/2014/main" id="{6A9F3D3B-F4F7-8842-9D6D-D8E179FEF117}"/>
              </a:ext>
            </a:extLst>
          </p:cNvPr>
          <p:cNvSpPr>
            <a:spLocks noGrp="1"/>
          </p:cNvSpPr>
          <p:nvPr>
            <p:ph type="body" sz="quarter" idx="11" hasCustomPrompt="1"/>
          </p:nvPr>
        </p:nvSpPr>
        <p:spPr>
          <a:xfrm>
            <a:off x="977900" y="5843718"/>
            <a:ext cx="2125662" cy="301364"/>
          </a:xfrm>
        </p:spPr>
        <p:txBody>
          <a:bodyPr/>
          <a:lstStyle>
            <a:lvl1pPr>
              <a:buNone/>
              <a:defRPr sz="18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Date</a:t>
            </a:r>
          </a:p>
        </p:txBody>
      </p:sp>
    </p:spTree>
    <p:extLst>
      <p:ext uri="{BB962C8B-B14F-4D97-AF65-F5344CB8AC3E}">
        <p14:creationId xmlns:p14="http://schemas.microsoft.com/office/powerpoint/2010/main" val="3822059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D0CE-7BF5-2A48-BF63-202D880A6947}"/>
              </a:ext>
            </a:extLst>
          </p:cNvPr>
          <p:cNvSpPr>
            <a:spLocks noGrp="1"/>
          </p:cNvSpPr>
          <p:nvPr>
            <p:ph type="title" hasCustomPrompt="1"/>
          </p:nvPr>
        </p:nvSpPr>
        <p:spPr>
          <a:xfrm>
            <a:off x="419100" y="365125"/>
            <a:ext cx="9855200" cy="1095375"/>
          </a:xfrm>
        </p:spPr>
        <p:txBody>
          <a:bodyPr/>
          <a:lstStyle>
            <a:lvl1pPr>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Agenda</a:t>
            </a:r>
          </a:p>
        </p:txBody>
      </p:sp>
      <p:sp>
        <p:nvSpPr>
          <p:cNvPr id="3" name="Content Placeholder 2">
            <a:extLst>
              <a:ext uri="{FF2B5EF4-FFF2-40B4-BE49-F238E27FC236}">
                <a16:creationId xmlns:a16="http://schemas.microsoft.com/office/drawing/2014/main" id="{747CE987-CBDB-DD40-B90D-8D9FD015CD4E}"/>
              </a:ext>
            </a:extLst>
          </p:cNvPr>
          <p:cNvSpPr>
            <a:spLocks noGrp="1"/>
          </p:cNvSpPr>
          <p:nvPr>
            <p:ph idx="1"/>
          </p:nvPr>
        </p:nvSpPr>
        <p:spPr>
          <a:xfrm>
            <a:off x="419100" y="1638301"/>
            <a:ext cx="9855200" cy="4538662"/>
          </a:xfrm>
        </p:spPr>
        <p:txBody>
          <a:bodyPr/>
          <a:lstStyle>
            <a:lvl1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endParaRPr lang="en-US"/>
          </a:p>
        </p:txBody>
      </p:sp>
      <p:sp>
        <p:nvSpPr>
          <p:cNvPr id="8" name="Google Shape;134;p25">
            <a:extLst>
              <a:ext uri="{FF2B5EF4-FFF2-40B4-BE49-F238E27FC236}">
                <a16:creationId xmlns:a16="http://schemas.microsoft.com/office/drawing/2014/main" id="{D7DBF91D-1CFC-0347-B187-CA5A69F69130}"/>
              </a:ext>
            </a:extLst>
          </p:cNvPr>
          <p:cNvSpPr/>
          <p:nvPr userDrawn="1"/>
        </p:nvSpPr>
        <p:spPr>
          <a:xfrm rot="-5400000" flipH="1">
            <a:off x="8013700" y="2679700"/>
            <a:ext cx="6858000" cy="1498600"/>
          </a:xfrm>
          <a:prstGeom prst="rect">
            <a:avLst/>
          </a:prstGeom>
          <a:solidFill>
            <a:schemeClr val="tx2"/>
          </a:solidFill>
          <a:ln>
            <a:noFill/>
          </a:ln>
          <a:effectLst>
            <a:outerShdw blurRad="2413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Picture Placeholder 12">
            <a:extLst>
              <a:ext uri="{FF2B5EF4-FFF2-40B4-BE49-F238E27FC236}">
                <a16:creationId xmlns:a16="http://schemas.microsoft.com/office/drawing/2014/main" id="{A6AFCFAF-5264-244C-8460-73CA5FF5A3F0}"/>
              </a:ext>
            </a:extLst>
          </p:cNvPr>
          <p:cNvSpPr>
            <a:spLocks noGrp="1"/>
          </p:cNvSpPr>
          <p:nvPr>
            <p:ph type="pic" sz="quarter" idx="10" hasCustomPrompt="1"/>
          </p:nvPr>
        </p:nvSpPr>
        <p:spPr>
          <a:xfrm>
            <a:off x="8566150" y="5793582"/>
            <a:ext cx="1828800" cy="703262"/>
          </a:xfrm>
        </p:spPr>
        <p:txBody>
          <a:bodyPr anchor="ctr"/>
          <a:lstStyle>
            <a:lvl1pPr algn="ctr">
              <a:buNone/>
              <a:defRPr sz="1400">
                <a:solidFill>
                  <a:schemeClr val="tx1"/>
                </a:solidFill>
              </a:defRPr>
            </a:lvl1pPr>
          </a:lstStyle>
          <a:p>
            <a:r>
              <a:rPr lang="en-US"/>
              <a:t>Full-color logo</a:t>
            </a:r>
          </a:p>
        </p:txBody>
      </p:sp>
    </p:spTree>
    <p:extLst>
      <p:ext uri="{BB962C8B-B14F-4D97-AF65-F5344CB8AC3E}">
        <p14:creationId xmlns:p14="http://schemas.microsoft.com/office/powerpoint/2010/main" val="1944861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hoto Content / Photo Walkthroug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DF1B-3961-5B45-B857-3B0744C2B4B2}"/>
              </a:ext>
            </a:extLst>
          </p:cNvPr>
          <p:cNvSpPr>
            <a:spLocks noGrp="1"/>
          </p:cNvSpPr>
          <p:nvPr>
            <p:ph type="title"/>
          </p:nvPr>
        </p:nvSpPr>
        <p:spPr>
          <a:xfrm>
            <a:off x="419101" y="365125"/>
            <a:ext cx="9855200" cy="1095375"/>
          </a:xfrm>
        </p:spPr>
        <p:txBody>
          <a:bodyPr anchor="ctr"/>
          <a:lstStyle>
            <a:lvl1pPr>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4BA1C90A-EEC0-5F45-8751-19B6674054F5}"/>
              </a:ext>
            </a:extLst>
          </p:cNvPr>
          <p:cNvSpPr>
            <a:spLocks noGrp="1"/>
          </p:cNvSpPr>
          <p:nvPr>
            <p:ph sz="quarter" idx="11" hasCustomPrompt="1"/>
          </p:nvPr>
        </p:nvSpPr>
        <p:spPr>
          <a:xfrm>
            <a:off x="3982065" y="1638302"/>
            <a:ext cx="6292236" cy="4634679"/>
          </a:xfrm>
        </p:spPr>
        <p:txBody>
          <a:bodyPr anchor="ctr"/>
          <a:lstStyle>
            <a:lvl1pPr algn="ctr">
              <a:buNone/>
              <a:defRPr/>
            </a:lvl1pPr>
            <a:lvl2pPr>
              <a:buNone/>
              <a:defRPr/>
            </a:lvl2pPr>
            <a:lvl3pPr>
              <a:buNone/>
              <a:defRPr/>
            </a:lvl3pPr>
            <a:lvl4pPr>
              <a:buNone/>
              <a:defRPr/>
            </a:lvl4pPr>
            <a:lvl5pPr>
              <a:buNone/>
              <a:defRPr/>
            </a:lvl5pPr>
          </a:lstStyle>
          <a:p>
            <a:pPr lvl="0"/>
            <a:r>
              <a:rPr lang="en-US"/>
              <a:t>Photo or chart</a:t>
            </a:r>
          </a:p>
        </p:txBody>
      </p:sp>
      <p:sp>
        <p:nvSpPr>
          <p:cNvPr id="7" name="Text Placeholder 6">
            <a:extLst>
              <a:ext uri="{FF2B5EF4-FFF2-40B4-BE49-F238E27FC236}">
                <a16:creationId xmlns:a16="http://schemas.microsoft.com/office/drawing/2014/main" id="{CC5798A4-1E1F-334A-894F-DA64904E72EA}"/>
              </a:ext>
            </a:extLst>
          </p:cNvPr>
          <p:cNvSpPr>
            <a:spLocks noGrp="1"/>
          </p:cNvSpPr>
          <p:nvPr>
            <p:ph type="body" sz="quarter" idx="12"/>
          </p:nvPr>
        </p:nvSpPr>
        <p:spPr>
          <a:xfrm>
            <a:off x="419099" y="1638302"/>
            <a:ext cx="3415481" cy="4634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Google Shape;134;p25">
            <a:extLst>
              <a:ext uri="{FF2B5EF4-FFF2-40B4-BE49-F238E27FC236}">
                <a16:creationId xmlns:a16="http://schemas.microsoft.com/office/drawing/2014/main" id="{878D6391-5D9A-0B4A-ABFC-21795AE89184}"/>
              </a:ext>
            </a:extLst>
          </p:cNvPr>
          <p:cNvSpPr/>
          <p:nvPr userDrawn="1"/>
        </p:nvSpPr>
        <p:spPr>
          <a:xfrm rot="-5400000" flipH="1">
            <a:off x="8013700" y="2679700"/>
            <a:ext cx="6858000" cy="1498600"/>
          </a:xfrm>
          <a:prstGeom prst="rect">
            <a:avLst/>
          </a:prstGeom>
          <a:solidFill>
            <a:schemeClr val="tx2"/>
          </a:solidFill>
          <a:ln>
            <a:noFill/>
          </a:ln>
          <a:effectLst>
            <a:outerShdw blurRad="2413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162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A40E385-69E3-0943-9410-0D3D85ECD13C}"/>
              </a:ext>
            </a:extLst>
          </p:cNvPr>
          <p:cNvSpPr>
            <a:spLocks noGrp="1"/>
          </p:cNvSpPr>
          <p:nvPr>
            <p:ph idx="1"/>
          </p:nvPr>
        </p:nvSpPr>
        <p:spPr>
          <a:xfrm>
            <a:off x="723900" y="1967696"/>
            <a:ext cx="5067300" cy="4260067"/>
          </a:xfrm>
        </p:spPr>
        <p:txBody>
          <a:bodyPr anchor="t"/>
          <a:lstStyle>
            <a:lvl1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99663A7-D6DB-4E4A-897D-288E994602D3}"/>
              </a:ext>
            </a:extLst>
          </p:cNvPr>
          <p:cNvSpPr>
            <a:spLocks noGrp="1"/>
          </p:cNvSpPr>
          <p:nvPr>
            <p:ph type="body" sz="quarter" idx="10" hasCustomPrompt="1"/>
          </p:nvPr>
        </p:nvSpPr>
        <p:spPr>
          <a:xfrm>
            <a:off x="723900" y="796926"/>
            <a:ext cx="5067300" cy="950852"/>
          </a:xfrm>
        </p:spPr>
        <p:txBody>
          <a:bodyPr/>
          <a:lstStyle>
            <a:lvl1pPr marL="0">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Title</a:t>
            </a:r>
          </a:p>
        </p:txBody>
      </p:sp>
      <p:sp>
        <p:nvSpPr>
          <p:cNvPr id="12" name="Picture Placeholder 11">
            <a:extLst>
              <a:ext uri="{FF2B5EF4-FFF2-40B4-BE49-F238E27FC236}">
                <a16:creationId xmlns:a16="http://schemas.microsoft.com/office/drawing/2014/main" id="{D081441D-04D9-E242-ABCD-BB2A61BAD25A}"/>
              </a:ext>
            </a:extLst>
          </p:cNvPr>
          <p:cNvSpPr>
            <a:spLocks noGrp="1"/>
          </p:cNvSpPr>
          <p:nvPr>
            <p:ph type="pic" sz="quarter" idx="11"/>
          </p:nvPr>
        </p:nvSpPr>
        <p:spPr>
          <a:xfrm>
            <a:off x="6096000" y="0"/>
            <a:ext cx="6096000" cy="6858000"/>
          </a:xfrm>
          <a:solidFill>
            <a:schemeClr val="tx2"/>
          </a:solidFill>
          <a:effectLst>
            <a:outerShdw blurRad="254000" dist="38100" dir="10800000" algn="r" rotWithShape="0">
              <a:prstClr val="black">
                <a:alpha val="40000"/>
              </a:prstClr>
            </a:outerShdw>
          </a:effectLst>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234947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8" name="Google Shape;134;p25">
            <a:extLst>
              <a:ext uri="{FF2B5EF4-FFF2-40B4-BE49-F238E27FC236}">
                <a16:creationId xmlns:a16="http://schemas.microsoft.com/office/drawing/2014/main" id="{0935A634-1CB3-E949-9146-CF424510DE01}"/>
              </a:ext>
            </a:extLst>
          </p:cNvPr>
          <p:cNvSpPr/>
          <p:nvPr userDrawn="1"/>
        </p:nvSpPr>
        <p:spPr>
          <a:xfrm rot="5400000" flipH="1">
            <a:off x="-1346200" y="1346200"/>
            <a:ext cx="6858000" cy="4165600"/>
          </a:xfrm>
          <a:prstGeom prst="rect">
            <a:avLst/>
          </a:prstGeom>
          <a:solidFill>
            <a:schemeClr val="tx2"/>
          </a:solidFill>
          <a:ln>
            <a:noFill/>
          </a:ln>
          <a:effectLst>
            <a:outerShdw blurRad="2540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3B2C776-BE0C-014F-9858-3AE18783F832}"/>
              </a:ext>
            </a:extLst>
          </p:cNvPr>
          <p:cNvSpPr>
            <a:spLocks noGrp="1"/>
          </p:cNvSpPr>
          <p:nvPr>
            <p:ph type="title" hasCustomPrompt="1"/>
          </p:nvPr>
        </p:nvSpPr>
        <p:spPr>
          <a:xfrm>
            <a:off x="4457700" y="450453"/>
            <a:ext cx="7251700" cy="981869"/>
          </a:xfrm>
        </p:spPr>
        <p:txBody>
          <a:bodyPr/>
          <a:lstStyle>
            <a:lvl1pPr>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Meet the Program Director</a:t>
            </a:r>
          </a:p>
        </p:txBody>
      </p:sp>
      <p:sp>
        <p:nvSpPr>
          <p:cNvPr id="9" name="Content Placeholder 2">
            <a:extLst>
              <a:ext uri="{FF2B5EF4-FFF2-40B4-BE49-F238E27FC236}">
                <a16:creationId xmlns:a16="http://schemas.microsoft.com/office/drawing/2014/main" id="{C94086F2-540D-AF40-A498-4AE0A2787530}"/>
              </a:ext>
            </a:extLst>
          </p:cNvPr>
          <p:cNvSpPr>
            <a:spLocks noGrp="1"/>
          </p:cNvSpPr>
          <p:nvPr>
            <p:ph idx="1"/>
          </p:nvPr>
        </p:nvSpPr>
        <p:spPr>
          <a:xfrm>
            <a:off x="4457700" y="1632030"/>
            <a:ext cx="7251700" cy="4214733"/>
          </a:xfrm>
        </p:spPr>
        <p:txBody>
          <a:bodyPr anchor="t"/>
          <a:lstStyle>
            <a:lvl1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tx2"/>
              </a:buClr>
              <a:defRPr sz="1800" b="0" i="0" baseline="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endParaRPr lang="en-US"/>
          </a:p>
        </p:txBody>
      </p:sp>
      <p:sp>
        <p:nvSpPr>
          <p:cNvPr id="10" name="Picture Placeholder 12">
            <a:extLst>
              <a:ext uri="{FF2B5EF4-FFF2-40B4-BE49-F238E27FC236}">
                <a16:creationId xmlns:a16="http://schemas.microsoft.com/office/drawing/2014/main" id="{4ED5ECEE-8955-694F-BF2F-2703E87FB273}"/>
              </a:ext>
            </a:extLst>
          </p:cNvPr>
          <p:cNvSpPr>
            <a:spLocks noGrp="1"/>
          </p:cNvSpPr>
          <p:nvPr>
            <p:ph type="pic" sz="quarter" idx="10" hasCustomPrompt="1"/>
          </p:nvPr>
        </p:nvSpPr>
        <p:spPr>
          <a:xfrm>
            <a:off x="9975850" y="5793582"/>
            <a:ext cx="1828800" cy="703262"/>
          </a:xfrm>
        </p:spPr>
        <p:txBody>
          <a:bodyPr anchor="ctr"/>
          <a:lstStyle>
            <a:lvl1pPr algn="ctr">
              <a:buNone/>
              <a:defRPr sz="1400">
                <a:solidFill>
                  <a:schemeClr val="tx1"/>
                </a:solidFill>
              </a:defRPr>
            </a:lvl1pPr>
          </a:lstStyle>
          <a:p>
            <a:r>
              <a:rPr lang="en-US"/>
              <a:t>Full-color logo</a:t>
            </a:r>
          </a:p>
        </p:txBody>
      </p:sp>
      <p:sp>
        <p:nvSpPr>
          <p:cNvPr id="5" name="Rectangle 4">
            <a:extLst>
              <a:ext uri="{FF2B5EF4-FFF2-40B4-BE49-F238E27FC236}">
                <a16:creationId xmlns:a16="http://schemas.microsoft.com/office/drawing/2014/main" id="{1822DA35-402A-841D-C113-C3443111DD42}"/>
              </a:ext>
            </a:extLst>
          </p:cNvPr>
          <p:cNvSpPr/>
          <p:nvPr userDrawn="1"/>
        </p:nvSpPr>
        <p:spPr>
          <a:xfrm>
            <a:off x="1063700" y="1119155"/>
            <a:ext cx="2304899" cy="2908366"/>
          </a:xfrm>
          <a:prstGeom prst="rect">
            <a:avLst/>
          </a:prstGeom>
          <a:no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spTree>
    <p:extLst>
      <p:ext uri="{BB962C8B-B14F-4D97-AF65-F5344CB8AC3E}">
        <p14:creationId xmlns:p14="http://schemas.microsoft.com/office/powerpoint/2010/main" val="1867317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69F53-63BA-9E4D-90A3-9C42B86ECC29}"/>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DBFED-D8DD-FC44-9FF7-C0034E0F2813}"/>
              </a:ext>
            </a:extLst>
          </p:cNvPr>
          <p:cNvSpPr>
            <a:spLocks noGrp="1"/>
          </p:cNvSpPr>
          <p:nvPr>
            <p:ph type="title" hasCustomPrompt="1"/>
          </p:nvPr>
        </p:nvSpPr>
        <p:spPr>
          <a:xfrm>
            <a:off x="838200" y="365125"/>
            <a:ext cx="10213258" cy="1325563"/>
          </a:xfrm>
        </p:spPr>
        <p:txBody>
          <a:bodyPr>
            <a:normAutofit/>
          </a:bodyP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Hear From Our Students</a:t>
            </a:r>
          </a:p>
        </p:txBody>
      </p:sp>
      <p:sp>
        <p:nvSpPr>
          <p:cNvPr id="10" name="Text Placeholder 9">
            <a:extLst>
              <a:ext uri="{FF2B5EF4-FFF2-40B4-BE49-F238E27FC236}">
                <a16:creationId xmlns:a16="http://schemas.microsoft.com/office/drawing/2014/main" id="{7F53830D-3A07-E64D-A763-B4EF6D2A3D49}"/>
              </a:ext>
            </a:extLst>
          </p:cNvPr>
          <p:cNvSpPr>
            <a:spLocks noGrp="1"/>
          </p:cNvSpPr>
          <p:nvPr>
            <p:ph type="body" sz="quarter" idx="11" hasCustomPrompt="1"/>
          </p:nvPr>
        </p:nvSpPr>
        <p:spPr>
          <a:xfrm>
            <a:off x="1708100" y="4429454"/>
            <a:ext cx="3524250" cy="422019"/>
          </a:xfrm>
        </p:spPr>
        <p:txBody>
          <a:bodyPr anchor="b"/>
          <a:lstStyle>
            <a:lvl1pPr marL="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[Student Name]</a:t>
            </a:r>
          </a:p>
        </p:txBody>
      </p:sp>
      <p:sp>
        <p:nvSpPr>
          <p:cNvPr id="15" name="Text Placeholder 9">
            <a:extLst>
              <a:ext uri="{FF2B5EF4-FFF2-40B4-BE49-F238E27FC236}">
                <a16:creationId xmlns:a16="http://schemas.microsoft.com/office/drawing/2014/main" id="{391CC52E-371A-9B43-A5AA-53668D97EB5B}"/>
              </a:ext>
            </a:extLst>
          </p:cNvPr>
          <p:cNvSpPr>
            <a:spLocks noGrp="1"/>
          </p:cNvSpPr>
          <p:nvPr>
            <p:ph type="body" sz="quarter" idx="12" hasCustomPrompt="1"/>
          </p:nvPr>
        </p:nvSpPr>
        <p:spPr>
          <a:xfrm>
            <a:off x="1481328" y="4990286"/>
            <a:ext cx="3968496" cy="1401370"/>
          </a:xfrm>
        </p:spPr>
        <p:txBody>
          <a:bodyPr/>
          <a:lstStyle>
            <a:lvl1pPr marL="0" algn="ctr">
              <a:buNone/>
              <a:defRPr sz="16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marL="0" indent="0">
              <a:buNone/>
            </a:pPr>
            <a:r>
              <a:rPr lang="en-US" i="1"/>
              <a:t>Student Quote</a:t>
            </a:r>
          </a:p>
        </p:txBody>
      </p:sp>
      <p:sp>
        <p:nvSpPr>
          <p:cNvPr id="17" name="Text Placeholder 9">
            <a:extLst>
              <a:ext uri="{FF2B5EF4-FFF2-40B4-BE49-F238E27FC236}">
                <a16:creationId xmlns:a16="http://schemas.microsoft.com/office/drawing/2014/main" id="{B0F4EF3C-2EC9-104C-8004-B493CEBDC182}"/>
              </a:ext>
            </a:extLst>
          </p:cNvPr>
          <p:cNvSpPr>
            <a:spLocks noGrp="1"/>
          </p:cNvSpPr>
          <p:nvPr>
            <p:ph type="body" sz="quarter" idx="14" hasCustomPrompt="1"/>
          </p:nvPr>
        </p:nvSpPr>
        <p:spPr>
          <a:xfrm>
            <a:off x="6128462" y="4420752"/>
            <a:ext cx="3524250" cy="422019"/>
          </a:xfrm>
        </p:spPr>
        <p:txBody>
          <a:bodyPr anchor="b"/>
          <a:lstStyle>
            <a:lvl1pPr marL="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[Student Name]</a:t>
            </a:r>
          </a:p>
        </p:txBody>
      </p:sp>
      <p:sp>
        <p:nvSpPr>
          <p:cNvPr id="18" name="Text Placeholder 9">
            <a:extLst>
              <a:ext uri="{FF2B5EF4-FFF2-40B4-BE49-F238E27FC236}">
                <a16:creationId xmlns:a16="http://schemas.microsoft.com/office/drawing/2014/main" id="{1E649373-8DDB-C845-A89F-A5A977365607}"/>
              </a:ext>
            </a:extLst>
          </p:cNvPr>
          <p:cNvSpPr>
            <a:spLocks noGrp="1"/>
          </p:cNvSpPr>
          <p:nvPr>
            <p:ph type="body" sz="quarter" idx="15" hasCustomPrompt="1"/>
          </p:nvPr>
        </p:nvSpPr>
        <p:spPr>
          <a:xfrm>
            <a:off x="5916168" y="4990286"/>
            <a:ext cx="3968496" cy="1311275"/>
          </a:xfrm>
        </p:spPr>
        <p:txBody>
          <a:bodyPr/>
          <a:lstStyle>
            <a:lvl1pPr marL="0" algn="ctr">
              <a:buNone/>
              <a:defRPr sz="16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ct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marL="0" marR="0" lvl="0" indent="-22860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US" i="1"/>
              <a:t>Student Quote</a:t>
            </a:r>
          </a:p>
          <a:p>
            <a:pPr lvl="0"/>
            <a:endParaRPr lang="en-US"/>
          </a:p>
        </p:txBody>
      </p:sp>
    </p:spTree>
    <p:extLst>
      <p:ext uri="{BB962C8B-B14F-4D97-AF65-F5344CB8AC3E}">
        <p14:creationId xmlns:p14="http://schemas.microsoft.com/office/powerpoint/2010/main" val="2864555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Instructions / List">
    <p:spTree>
      <p:nvGrpSpPr>
        <p:cNvPr id="1" name=""/>
        <p:cNvGrpSpPr/>
        <p:nvPr/>
      </p:nvGrpSpPr>
      <p:grpSpPr>
        <a:xfrm>
          <a:off x="0" y="0"/>
          <a:ext cx="0" cy="0"/>
          <a:chOff x="0" y="0"/>
          <a:chExt cx="0" cy="0"/>
        </a:xfrm>
      </p:grpSpPr>
      <p:sp>
        <p:nvSpPr>
          <p:cNvPr id="6" name="Google Shape;134;p25">
            <a:extLst>
              <a:ext uri="{FF2B5EF4-FFF2-40B4-BE49-F238E27FC236}">
                <a16:creationId xmlns:a16="http://schemas.microsoft.com/office/drawing/2014/main" id="{C240CA10-4504-F342-8F28-F0EDBF2279B6}"/>
              </a:ext>
            </a:extLst>
          </p:cNvPr>
          <p:cNvSpPr/>
          <p:nvPr userDrawn="1"/>
        </p:nvSpPr>
        <p:spPr>
          <a:xfrm rot="5400000" flipH="1">
            <a:off x="-1346200" y="1346200"/>
            <a:ext cx="6858000" cy="4165600"/>
          </a:xfrm>
          <a:prstGeom prst="rect">
            <a:avLst/>
          </a:prstGeom>
          <a:solidFill>
            <a:schemeClr val="tx2"/>
          </a:solidFill>
          <a:ln>
            <a:noFill/>
          </a:ln>
          <a:effectLst>
            <a:outerShdw blurRad="2540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516F56A-D3EA-6141-BE59-B85D1FF3A135}"/>
              </a:ext>
            </a:extLst>
          </p:cNvPr>
          <p:cNvSpPr>
            <a:spLocks noGrp="1"/>
          </p:cNvSpPr>
          <p:nvPr>
            <p:ph type="title"/>
          </p:nvPr>
        </p:nvSpPr>
        <p:spPr>
          <a:xfrm>
            <a:off x="723900" y="796925"/>
            <a:ext cx="2933700" cy="2517775"/>
          </a:xfrm>
        </p:spPr>
        <p:txBody>
          <a:bodyPr anchor="t"/>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C2B1CFE-3E74-144C-8F4E-BBFBCB08274B}"/>
              </a:ext>
            </a:extLst>
          </p:cNvPr>
          <p:cNvSpPr/>
          <p:nvPr userDrawn="1"/>
        </p:nvSpPr>
        <p:spPr>
          <a:xfrm>
            <a:off x="5181600" y="1014412"/>
            <a:ext cx="1079500" cy="1079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8E9A9F-867D-734C-A19A-0F73603B9863}"/>
              </a:ext>
            </a:extLst>
          </p:cNvPr>
          <p:cNvSpPr/>
          <p:nvPr userDrawn="1"/>
        </p:nvSpPr>
        <p:spPr>
          <a:xfrm>
            <a:off x="5181600" y="2925762"/>
            <a:ext cx="1079500" cy="1079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BCFC24-C6B3-4F44-AACE-AC1D5EF1CD77}"/>
              </a:ext>
            </a:extLst>
          </p:cNvPr>
          <p:cNvSpPr/>
          <p:nvPr userDrawn="1"/>
        </p:nvSpPr>
        <p:spPr>
          <a:xfrm>
            <a:off x="5181600" y="4837112"/>
            <a:ext cx="1079500" cy="1079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3D0846E1-210B-4346-8EBB-052448334560}"/>
              </a:ext>
            </a:extLst>
          </p:cNvPr>
          <p:cNvSpPr>
            <a:spLocks noGrp="1"/>
          </p:cNvSpPr>
          <p:nvPr>
            <p:ph type="pic" sz="quarter" idx="10" hasCustomPrompt="1"/>
          </p:nvPr>
        </p:nvSpPr>
        <p:spPr>
          <a:xfrm>
            <a:off x="5346700" y="1179512"/>
            <a:ext cx="749300" cy="749300"/>
          </a:xfrm>
        </p:spPr>
        <p:txBody>
          <a:bodyPr anchor="ctr"/>
          <a:lstStyle>
            <a:lvl1pPr algn="ctr">
              <a:buNone/>
              <a:defRPr sz="900">
                <a:solidFill>
                  <a:schemeClr val="bg1"/>
                </a:solidFill>
              </a:defRPr>
            </a:lvl1pPr>
          </a:lstStyle>
          <a:p>
            <a:r>
              <a:rPr lang="en-US"/>
              <a:t>White icon</a:t>
            </a:r>
          </a:p>
        </p:txBody>
      </p:sp>
      <p:sp>
        <p:nvSpPr>
          <p:cNvPr id="12" name="Picture Placeholder 10">
            <a:extLst>
              <a:ext uri="{FF2B5EF4-FFF2-40B4-BE49-F238E27FC236}">
                <a16:creationId xmlns:a16="http://schemas.microsoft.com/office/drawing/2014/main" id="{395B272B-2BB5-8F47-9331-1ACCC64F6FE9}"/>
              </a:ext>
            </a:extLst>
          </p:cNvPr>
          <p:cNvSpPr>
            <a:spLocks noGrp="1"/>
          </p:cNvSpPr>
          <p:nvPr>
            <p:ph type="pic" sz="quarter" idx="11" hasCustomPrompt="1"/>
          </p:nvPr>
        </p:nvSpPr>
        <p:spPr>
          <a:xfrm>
            <a:off x="5346700" y="3097212"/>
            <a:ext cx="749300" cy="749300"/>
          </a:xfrm>
        </p:spPr>
        <p:txBody>
          <a:bodyPr anchor="ctr"/>
          <a:lstStyle>
            <a:lvl1pPr algn="ctr">
              <a:buNone/>
              <a:defRPr sz="900">
                <a:solidFill>
                  <a:schemeClr val="bg1"/>
                </a:solidFill>
              </a:defRPr>
            </a:lvl1pPr>
          </a:lstStyle>
          <a:p>
            <a:r>
              <a:rPr lang="en-US"/>
              <a:t>White icon</a:t>
            </a:r>
          </a:p>
        </p:txBody>
      </p:sp>
      <p:sp>
        <p:nvSpPr>
          <p:cNvPr id="13" name="Picture Placeholder 10">
            <a:extLst>
              <a:ext uri="{FF2B5EF4-FFF2-40B4-BE49-F238E27FC236}">
                <a16:creationId xmlns:a16="http://schemas.microsoft.com/office/drawing/2014/main" id="{E940628F-07CE-9B43-A555-AC839FBD15CF}"/>
              </a:ext>
            </a:extLst>
          </p:cNvPr>
          <p:cNvSpPr>
            <a:spLocks noGrp="1"/>
          </p:cNvSpPr>
          <p:nvPr>
            <p:ph type="pic" sz="quarter" idx="12" hasCustomPrompt="1"/>
          </p:nvPr>
        </p:nvSpPr>
        <p:spPr>
          <a:xfrm>
            <a:off x="5346700" y="5002212"/>
            <a:ext cx="749300" cy="749300"/>
          </a:xfrm>
        </p:spPr>
        <p:txBody>
          <a:bodyPr anchor="ctr"/>
          <a:lstStyle>
            <a:lvl1pPr algn="ctr">
              <a:buNone/>
              <a:defRPr sz="900">
                <a:solidFill>
                  <a:schemeClr val="bg1"/>
                </a:solidFill>
              </a:defRPr>
            </a:lvl1pPr>
          </a:lstStyle>
          <a:p>
            <a:r>
              <a:rPr lang="en-US"/>
              <a:t>White icon</a:t>
            </a:r>
          </a:p>
        </p:txBody>
      </p:sp>
      <p:sp>
        <p:nvSpPr>
          <p:cNvPr id="15" name="Text Placeholder 14">
            <a:extLst>
              <a:ext uri="{FF2B5EF4-FFF2-40B4-BE49-F238E27FC236}">
                <a16:creationId xmlns:a16="http://schemas.microsoft.com/office/drawing/2014/main" id="{04DC82A0-EFE5-9F48-BA77-AF7274D82428}"/>
              </a:ext>
            </a:extLst>
          </p:cNvPr>
          <p:cNvSpPr>
            <a:spLocks noGrp="1"/>
          </p:cNvSpPr>
          <p:nvPr>
            <p:ph type="body" sz="quarter" idx="13" hasCustomPrompt="1"/>
          </p:nvPr>
        </p:nvSpPr>
        <p:spPr>
          <a:xfrm>
            <a:off x="6489700" y="1014413"/>
            <a:ext cx="486410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Instruction 1 (chat)</a:t>
            </a:r>
          </a:p>
        </p:txBody>
      </p:sp>
      <p:sp>
        <p:nvSpPr>
          <p:cNvPr id="17" name="Text Placeholder 16">
            <a:extLst>
              <a:ext uri="{FF2B5EF4-FFF2-40B4-BE49-F238E27FC236}">
                <a16:creationId xmlns:a16="http://schemas.microsoft.com/office/drawing/2014/main" id="{4D2897CC-A4DA-BC42-A761-9B97DA21ED32}"/>
              </a:ext>
            </a:extLst>
          </p:cNvPr>
          <p:cNvSpPr>
            <a:spLocks noGrp="1"/>
          </p:cNvSpPr>
          <p:nvPr>
            <p:ph type="body" sz="quarter" idx="14" hasCustomPrompt="1"/>
          </p:nvPr>
        </p:nvSpPr>
        <p:spPr>
          <a:xfrm>
            <a:off x="6489700" y="1473200"/>
            <a:ext cx="4864100" cy="620713"/>
          </a:xfr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Click to edit instructions on how/when to use the chat feature</a:t>
            </a:r>
          </a:p>
        </p:txBody>
      </p:sp>
      <p:sp>
        <p:nvSpPr>
          <p:cNvPr id="18" name="Text Placeholder 14">
            <a:extLst>
              <a:ext uri="{FF2B5EF4-FFF2-40B4-BE49-F238E27FC236}">
                <a16:creationId xmlns:a16="http://schemas.microsoft.com/office/drawing/2014/main" id="{88C8456C-2B4C-6A40-81A4-0D367C09B692}"/>
              </a:ext>
            </a:extLst>
          </p:cNvPr>
          <p:cNvSpPr>
            <a:spLocks noGrp="1"/>
          </p:cNvSpPr>
          <p:nvPr>
            <p:ph type="body" sz="quarter" idx="15" hasCustomPrompt="1"/>
          </p:nvPr>
        </p:nvSpPr>
        <p:spPr>
          <a:xfrm>
            <a:off x="6489700" y="2937669"/>
            <a:ext cx="486410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Instruction 2 (features)</a:t>
            </a:r>
          </a:p>
        </p:txBody>
      </p:sp>
      <p:sp>
        <p:nvSpPr>
          <p:cNvPr id="19" name="Text Placeholder 16">
            <a:extLst>
              <a:ext uri="{FF2B5EF4-FFF2-40B4-BE49-F238E27FC236}">
                <a16:creationId xmlns:a16="http://schemas.microsoft.com/office/drawing/2014/main" id="{E6E61F72-F275-C74B-B217-BD02B9425147}"/>
              </a:ext>
            </a:extLst>
          </p:cNvPr>
          <p:cNvSpPr>
            <a:spLocks noGrp="1"/>
          </p:cNvSpPr>
          <p:nvPr>
            <p:ph type="body" sz="quarter" idx="16" hasCustomPrompt="1"/>
          </p:nvPr>
        </p:nvSpPr>
        <p:spPr>
          <a:xfrm>
            <a:off x="6489700" y="3396456"/>
            <a:ext cx="4864100" cy="620713"/>
          </a:xfr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Click to edit instructions on how/when to use the attendee raise hand feature</a:t>
            </a:r>
          </a:p>
        </p:txBody>
      </p:sp>
      <p:sp>
        <p:nvSpPr>
          <p:cNvPr id="20" name="Text Placeholder 14">
            <a:extLst>
              <a:ext uri="{FF2B5EF4-FFF2-40B4-BE49-F238E27FC236}">
                <a16:creationId xmlns:a16="http://schemas.microsoft.com/office/drawing/2014/main" id="{000C9366-6BD8-6141-9D7C-FC5D2B4B0636}"/>
              </a:ext>
            </a:extLst>
          </p:cNvPr>
          <p:cNvSpPr>
            <a:spLocks noGrp="1"/>
          </p:cNvSpPr>
          <p:nvPr>
            <p:ph type="body" sz="quarter" idx="17" hasCustomPrompt="1"/>
          </p:nvPr>
        </p:nvSpPr>
        <p:spPr>
          <a:xfrm>
            <a:off x="6489700" y="4837112"/>
            <a:ext cx="486410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Instruction 3 (questions)</a:t>
            </a:r>
          </a:p>
        </p:txBody>
      </p:sp>
      <p:sp>
        <p:nvSpPr>
          <p:cNvPr id="21" name="Text Placeholder 16">
            <a:extLst>
              <a:ext uri="{FF2B5EF4-FFF2-40B4-BE49-F238E27FC236}">
                <a16:creationId xmlns:a16="http://schemas.microsoft.com/office/drawing/2014/main" id="{42EADC21-0807-3D42-80DF-F34C034EA0D6}"/>
              </a:ext>
            </a:extLst>
          </p:cNvPr>
          <p:cNvSpPr>
            <a:spLocks noGrp="1"/>
          </p:cNvSpPr>
          <p:nvPr>
            <p:ph type="body" sz="quarter" idx="18" hasCustomPrompt="1"/>
          </p:nvPr>
        </p:nvSpPr>
        <p:spPr>
          <a:xfrm>
            <a:off x="6489700" y="5295899"/>
            <a:ext cx="4864100" cy="620713"/>
          </a:xfr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Click to edit instructions on how/when ask questions</a:t>
            </a:r>
          </a:p>
        </p:txBody>
      </p:sp>
      <p:sp>
        <p:nvSpPr>
          <p:cNvPr id="16" name="Picture Placeholder 12">
            <a:extLst>
              <a:ext uri="{FF2B5EF4-FFF2-40B4-BE49-F238E27FC236}">
                <a16:creationId xmlns:a16="http://schemas.microsoft.com/office/drawing/2014/main" id="{06983742-8BFC-7042-A9BB-2EAF81CA9544}"/>
              </a:ext>
            </a:extLst>
          </p:cNvPr>
          <p:cNvSpPr>
            <a:spLocks noGrp="1"/>
          </p:cNvSpPr>
          <p:nvPr>
            <p:ph type="pic" sz="quarter" idx="19" hasCustomPrompt="1"/>
          </p:nvPr>
        </p:nvSpPr>
        <p:spPr>
          <a:xfrm>
            <a:off x="901700" y="5072855"/>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3853401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Instructions / List">
    <p:spTree>
      <p:nvGrpSpPr>
        <p:cNvPr id="1" name=""/>
        <p:cNvGrpSpPr/>
        <p:nvPr/>
      </p:nvGrpSpPr>
      <p:grpSpPr>
        <a:xfrm>
          <a:off x="0" y="0"/>
          <a:ext cx="0" cy="0"/>
          <a:chOff x="0" y="0"/>
          <a:chExt cx="0" cy="0"/>
        </a:xfrm>
      </p:grpSpPr>
      <p:sp>
        <p:nvSpPr>
          <p:cNvPr id="6" name="Google Shape;134;p25">
            <a:extLst>
              <a:ext uri="{FF2B5EF4-FFF2-40B4-BE49-F238E27FC236}">
                <a16:creationId xmlns:a16="http://schemas.microsoft.com/office/drawing/2014/main" id="{C240CA10-4504-F342-8F28-F0EDBF2279B6}"/>
              </a:ext>
            </a:extLst>
          </p:cNvPr>
          <p:cNvSpPr/>
          <p:nvPr userDrawn="1"/>
        </p:nvSpPr>
        <p:spPr>
          <a:xfrm rot="5400000" flipH="1">
            <a:off x="-1346200" y="1346200"/>
            <a:ext cx="6858000" cy="4165600"/>
          </a:xfrm>
          <a:prstGeom prst="rect">
            <a:avLst/>
          </a:prstGeom>
          <a:solidFill>
            <a:schemeClr val="tx2"/>
          </a:solidFill>
          <a:ln>
            <a:noFill/>
          </a:ln>
          <a:effectLst>
            <a:outerShdw blurRad="2540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516F56A-D3EA-6141-BE59-B85D1FF3A135}"/>
              </a:ext>
            </a:extLst>
          </p:cNvPr>
          <p:cNvSpPr>
            <a:spLocks noGrp="1"/>
          </p:cNvSpPr>
          <p:nvPr>
            <p:ph type="title" hasCustomPrompt="1"/>
          </p:nvPr>
        </p:nvSpPr>
        <p:spPr>
          <a:xfrm>
            <a:off x="723900" y="796925"/>
            <a:ext cx="2933700" cy="3795297"/>
          </a:xfrm>
        </p:spPr>
        <p:txBody>
          <a:bodyPr anchor="t">
            <a:normAutofit/>
          </a:bodyPr>
          <a:lstStyle>
            <a:lvl1pPr>
              <a:defRPr sz="4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Why Choose Ohio</a:t>
            </a:r>
            <a:br>
              <a:rPr lang="en-US"/>
            </a:br>
            <a:r>
              <a:rPr lang="en-US"/>
              <a:t>University</a:t>
            </a:r>
          </a:p>
        </p:txBody>
      </p:sp>
      <p:sp>
        <p:nvSpPr>
          <p:cNvPr id="15" name="Text Placeholder 14">
            <a:extLst>
              <a:ext uri="{FF2B5EF4-FFF2-40B4-BE49-F238E27FC236}">
                <a16:creationId xmlns:a16="http://schemas.microsoft.com/office/drawing/2014/main" id="{04DC82A0-EFE5-9F48-BA77-AF7274D82428}"/>
              </a:ext>
            </a:extLst>
          </p:cNvPr>
          <p:cNvSpPr>
            <a:spLocks noGrp="1"/>
          </p:cNvSpPr>
          <p:nvPr>
            <p:ph type="body" sz="quarter" idx="13" hasCustomPrompt="1"/>
          </p:nvPr>
        </p:nvSpPr>
        <p:spPr>
          <a:xfrm>
            <a:off x="5181600" y="243379"/>
            <a:ext cx="524891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Our faculty go above and beyond</a:t>
            </a:r>
          </a:p>
        </p:txBody>
      </p:sp>
      <p:sp>
        <p:nvSpPr>
          <p:cNvPr id="17" name="Text Placeholder 16">
            <a:extLst>
              <a:ext uri="{FF2B5EF4-FFF2-40B4-BE49-F238E27FC236}">
                <a16:creationId xmlns:a16="http://schemas.microsoft.com/office/drawing/2014/main" id="{4D2897CC-A4DA-BC42-A761-9B97DA21ED32}"/>
              </a:ext>
            </a:extLst>
          </p:cNvPr>
          <p:cNvSpPr>
            <a:spLocks noGrp="1"/>
          </p:cNvSpPr>
          <p:nvPr>
            <p:ph type="body" sz="quarter" idx="14" hasCustomPrompt="1"/>
          </p:nvPr>
        </p:nvSpPr>
        <p:spPr>
          <a:xfrm>
            <a:off x="5181600" y="627819"/>
            <a:ext cx="4864100" cy="1247852"/>
          </a:xfrm>
        </p:spPr>
        <p:txBody>
          <a:bodyPr/>
          <a:lstStyle>
            <a:lvl1pPr marL="285750" indent="-285750">
              <a:buFont typeface="Arial" panose="020B0604020202020204" pitchFamily="34" charset="0"/>
              <a:buChar char="•"/>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Real-world industry experience</a:t>
            </a:r>
          </a:p>
          <a:p>
            <a:pPr lvl="0"/>
            <a:r>
              <a:rPr lang="en-US"/>
              <a:t>Student-centric</a:t>
            </a:r>
          </a:p>
          <a:p>
            <a:pPr lvl="0"/>
            <a:r>
              <a:rPr lang="en-US"/>
              <a:t>Available and willing to help when you need it</a:t>
            </a:r>
          </a:p>
        </p:txBody>
      </p:sp>
      <p:sp>
        <p:nvSpPr>
          <p:cNvPr id="18" name="Text Placeholder 14">
            <a:extLst>
              <a:ext uri="{FF2B5EF4-FFF2-40B4-BE49-F238E27FC236}">
                <a16:creationId xmlns:a16="http://schemas.microsoft.com/office/drawing/2014/main" id="{88C8456C-2B4C-6A40-81A4-0D367C09B692}"/>
              </a:ext>
            </a:extLst>
          </p:cNvPr>
          <p:cNvSpPr>
            <a:spLocks noGrp="1"/>
          </p:cNvSpPr>
          <p:nvPr>
            <p:ph type="body" sz="quarter" idx="15" hasCustomPrompt="1"/>
          </p:nvPr>
        </p:nvSpPr>
        <p:spPr>
          <a:xfrm>
            <a:off x="5181600" y="2131656"/>
            <a:ext cx="5939790" cy="369887"/>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Flexibility for your schedule and pace</a:t>
            </a:r>
          </a:p>
        </p:txBody>
      </p:sp>
      <p:sp>
        <p:nvSpPr>
          <p:cNvPr id="19" name="Text Placeholder 16">
            <a:extLst>
              <a:ext uri="{FF2B5EF4-FFF2-40B4-BE49-F238E27FC236}">
                <a16:creationId xmlns:a16="http://schemas.microsoft.com/office/drawing/2014/main" id="{E6E61F72-F275-C74B-B217-BD02B9425147}"/>
              </a:ext>
            </a:extLst>
          </p:cNvPr>
          <p:cNvSpPr>
            <a:spLocks noGrp="1"/>
          </p:cNvSpPr>
          <p:nvPr>
            <p:ph type="body" sz="quarter" idx="16" hasCustomPrompt="1"/>
          </p:nvPr>
        </p:nvSpPr>
        <p:spPr>
          <a:xfrm>
            <a:off x="5181600" y="2524842"/>
            <a:ext cx="4864100" cy="620713"/>
          </a:xfrm>
        </p:spPr>
        <p:txBody>
          <a:bodyPr/>
          <a:lstStyle>
            <a:lvl1pPr marL="285750" indent="-285750">
              <a:buFont typeface="Arial" panose="020B0604020202020204" pitchFamily="34" charset="0"/>
              <a:buChar char="•"/>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Class formats and timing that work for you, not against you</a:t>
            </a:r>
          </a:p>
        </p:txBody>
      </p:sp>
      <p:sp>
        <p:nvSpPr>
          <p:cNvPr id="20" name="Text Placeholder 14">
            <a:extLst>
              <a:ext uri="{FF2B5EF4-FFF2-40B4-BE49-F238E27FC236}">
                <a16:creationId xmlns:a16="http://schemas.microsoft.com/office/drawing/2014/main" id="{000C9366-6BD8-6141-9D7C-FC5D2B4B0636}"/>
              </a:ext>
            </a:extLst>
          </p:cNvPr>
          <p:cNvSpPr>
            <a:spLocks noGrp="1"/>
          </p:cNvSpPr>
          <p:nvPr>
            <p:ph type="body" sz="quarter" idx="17" hasCustomPrompt="1"/>
          </p:nvPr>
        </p:nvSpPr>
        <p:spPr>
          <a:xfrm>
            <a:off x="5181600" y="3402451"/>
            <a:ext cx="5939790" cy="1003540"/>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Networking/professional development that take you beyond the classroom</a:t>
            </a:r>
          </a:p>
        </p:txBody>
      </p:sp>
      <p:sp>
        <p:nvSpPr>
          <p:cNvPr id="24" name="Text Placeholder 14">
            <a:extLst>
              <a:ext uri="{FF2B5EF4-FFF2-40B4-BE49-F238E27FC236}">
                <a16:creationId xmlns:a16="http://schemas.microsoft.com/office/drawing/2014/main" id="{84303A4F-89D1-D44E-A313-93C869A48209}"/>
              </a:ext>
            </a:extLst>
          </p:cNvPr>
          <p:cNvSpPr>
            <a:spLocks noGrp="1"/>
          </p:cNvSpPr>
          <p:nvPr userDrawn="1">
            <p:ph type="body" sz="quarter" idx="21" hasCustomPrompt="1"/>
          </p:nvPr>
        </p:nvSpPr>
        <p:spPr>
          <a:xfrm>
            <a:off x="5181600" y="4592222"/>
            <a:ext cx="6488430" cy="755092"/>
          </a:xfrm>
        </p:spPr>
        <p:txBody>
          <a:bodyPr anchor="t"/>
          <a:lstStyle>
            <a:lvl1pPr>
              <a:buNone/>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As always, College of Business benefits include: </a:t>
            </a:r>
          </a:p>
        </p:txBody>
      </p:sp>
      <p:sp>
        <p:nvSpPr>
          <p:cNvPr id="25" name="Text Placeholder 16">
            <a:extLst>
              <a:ext uri="{FF2B5EF4-FFF2-40B4-BE49-F238E27FC236}">
                <a16:creationId xmlns:a16="http://schemas.microsoft.com/office/drawing/2014/main" id="{89AEC075-C9D9-D846-87C5-D7A7CE9B1CA7}"/>
              </a:ext>
            </a:extLst>
          </p:cNvPr>
          <p:cNvSpPr>
            <a:spLocks noGrp="1"/>
          </p:cNvSpPr>
          <p:nvPr userDrawn="1">
            <p:ph type="body" sz="quarter" idx="22" hasCustomPrompt="1"/>
          </p:nvPr>
        </p:nvSpPr>
        <p:spPr>
          <a:xfrm>
            <a:off x="5181600" y="5364621"/>
            <a:ext cx="4864100" cy="1251745"/>
          </a:xfrm>
        </p:spPr>
        <p:txBody>
          <a:bodyPr/>
          <a:lstStyle>
            <a:lvl1pPr marL="285750" indent="-285750">
              <a:buFont typeface="Arial" panose="020B0604020202020204" pitchFamily="34" charset="0"/>
              <a:buChar char="•"/>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sz="1800"/>
            </a:lvl2pPr>
            <a:lvl3pPr>
              <a:buNone/>
              <a:defRPr sz="1800"/>
            </a:lvl3pPr>
            <a:lvl4pPr>
              <a:buNone/>
              <a:defRPr sz="1800"/>
            </a:lvl4pPr>
            <a:lvl5pPr>
              <a:buNone/>
              <a:defRPr sz="1800"/>
            </a:lvl5pPr>
          </a:lstStyle>
          <a:p>
            <a:pPr lvl="0"/>
            <a:r>
              <a:rPr lang="en-US"/>
              <a:t>Career Management Services</a:t>
            </a:r>
          </a:p>
          <a:p>
            <a:pPr lvl="0"/>
            <a:r>
              <a:rPr lang="en-US"/>
              <a:t>Employer Relations</a:t>
            </a:r>
          </a:p>
          <a:p>
            <a:pPr lvl="0"/>
            <a:r>
              <a:rPr lang="en-US"/>
              <a:t>Diversity &amp; Inclusion Support</a:t>
            </a:r>
          </a:p>
        </p:txBody>
      </p:sp>
    </p:spTree>
    <p:extLst>
      <p:ext uri="{BB962C8B-B14F-4D97-AF65-F5344CB8AC3E}">
        <p14:creationId xmlns:p14="http://schemas.microsoft.com/office/powerpoint/2010/main" val="121721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istory / Who We Are">
    <p:spTree>
      <p:nvGrpSpPr>
        <p:cNvPr id="1" name=""/>
        <p:cNvGrpSpPr/>
        <p:nvPr/>
      </p:nvGrpSpPr>
      <p:grpSpPr>
        <a:xfrm>
          <a:off x="0" y="0"/>
          <a:ext cx="0" cy="0"/>
          <a:chOff x="0" y="0"/>
          <a:chExt cx="0" cy="0"/>
        </a:xfrm>
      </p:grpSpPr>
      <p:sp>
        <p:nvSpPr>
          <p:cNvPr id="6" name="Google Shape;134;p25">
            <a:extLst>
              <a:ext uri="{FF2B5EF4-FFF2-40B4-BE49-F238E27FC236}">
                <a16:creationId xmlns:a16="http://schemas.microsoft.com/office/drawing/2014/main" id="{ECE7F0B9-78BA-A74E-A0E3-07AC25243957}"/>
              </a:ext>
            </a:extLst>
          </p:cNvPr>
          <p:cNvSpPr/>
          <p:nvPr userDrawn="1"/>
        </p:nvSpPr>
        <p:spPr>
          <a:xfrm rot="5400000" flipH="1" flipV="1">
            <a:off x="4572856" y="-761144"/>
            <a:ext cx="6858000" cy="8380288"/>
          </a:xfrm>
          <a:prstGeom prst="rect">
            <a:avLst/>
          </a:prstGeom>
          <a:solidFill>
            <a:schemeClr val="tx2"/>
          </a:solidFill>
          <a:ln>
            <a:noFill/>
          </a:ln>
          <a:effectLst>
            <a:outerShdw blurRad="2540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 Placeholder 13">
            <a:extLst>
              <a:ext uri="{FF2B5EF4-FFF2-40B4-BE49-F238E27FC236}">
                <a16:creationId xmlns:a16="http://schemas.microsoft.com/office/drawing/2014/main" id="{CA74A153-9FA3-F343-A4ED-B8880159359F}"/>
              </a:ext>
            </a:extLst>
          </p:cNvPr>
          <p:cNvSpPr>
            <a:spLocks noGrp="1"/>
          </p:cNvSpPr>
          <p:nvPr>
            <p:ph type="body" sz="quarter" idx="12" hasCustomPrompt="1"/>
          </p:nvPr>
        </p:nvSpPr>
        <p:spPr>
          <a:xfrm>
            <a:off x="167405" y="803444"/>
            <a:ext cx="3159125" cy="2628900"/>
          </a:xfrm>
        </p:spPr>
        <p:txBody>
          <a:bodyPr/>
          <a:lstStyle>
            <a:lvl1pPr marL="0">
              <a:buNone/>
              <a:defRPr sz="3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Curriculum Overview</a:t>
            </a:r>
          </a:p>
        </p:txBody>
      </p:sp>
    </p:spTree>
    <p:extLst>
      <p:ext uri="{BB962C8B-B14F-4D97-AF65-F5344CB8AC3E}">
        <p14:creationId xmlns:p14="http://schemas.microsoft.com/office/powerpoint/2010/main" val="188865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ENERAL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a:srcRect l="37161" r="7901"/>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3728346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SINESS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531" r="22531"/>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28241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J/FORENSIC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523" r="42105"/>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244360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DUCATION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17" r="32545"/>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3731384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LTHCARE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653" b="7653"/>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2294546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SYCH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741" r="34355"/>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1219864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CIALWORK Section / Program Na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2CB4B-0607-1D40-B3C5-9F0A5CE93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26" r="38064"/>
          <a:stretch/>
        </p:blipFill>
        <p:spPr>
          <a:xfrm>
            <a:off x="6540500" y="0"/>
            <a:ext cx="5651500" cy="6858000"/>
          </a:xfrm>
          <a:prstGeom prst="rect">
            <a:avLst/>
          </a:prstGeom>
        </p:spPr>
      </p:pic>
      <p:sp>
        <p:nvSpPr>
          <p:cNvPr id="6" name="Google Shape;124;p24">
            <a:extLst>
              <a:ext uri="{FF2B5EF4-FFF2-40B4-BE49-F238E27FC236}">
                <a16:creationId xmlns:a16="http://schemas.microsoft.com/office/drawing/2014/main" id="{736D3E23-8369-B64A-881B-CD3CFB7030EB}"/>
              </a:ext>
            </a:extLst>
          </p:cNvPr>
          <p:cNvSpPr/>
          <p:nvPr userDrawn="1"/>
        </p:nvSpPr>
        <p:spPr>
          <a:xfrm rot="5400000">
            <a:off x="9620249" y="3270252"/>
            <a:ext cx="4699002" cy="4445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p24">
            <a:extLst>
              <a:ext uri="{FF2B5EF4-FFF2-40B4-BE49-F238E27FC236}">
                <a16:creationId xmlns:a16="http://schemas.microsoft.com/office/drawing/2014/main" id="{6358D6AB-BC12-E646-BBCB-473C092109E9}"/>
              </a:ext>
            </a:extLst>
          </p:cNvPr>
          <p:cNvSpPr/>
          <p:nvPr userDrawn="1"/>
        </p:nvSpPr>
        <p:spPr>
          <a:xfrm rot="-5400000" flipH="1">
            <a:off x="1142999" y="3"/>
            <a:ext cx="4699003" cy="6985001"/>
          </a:xfrm>
          <a:prstGeom prst="rect">
            <a:avLst/>
          </a:prstGeom>
          <a:solidFill>
            <a:schemeClr val="tx2">
              <a:alpha val="8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A012492-850A-7C45-BBF5-45BB0CC6B7FF}"/>
              </a:ext>
            </a:extLst>
          </p:cNvPr>
          <p:cNvSpPr>
            <a:spLocks noGrp="1"/>
          </p:cNvSpPr>
          <p:nvPr>
            <p:ph type="title" hasCustomPrompt="1"/>
          </p:nvPr>
        </p:nvSpPr>
        <p:spPr>
          <a:xfrm>
            <a:off x="863600" y="1600200"/>
            <a:ext cx="5257800" cy="2743200"/>
          </a:xfrm>
        </p:spPr>
        <p:txBody>
          <a:bodyPr anchor="b"/>
          <a:lstStyle>
            <a:lvl1pPr algn="l">
              <a:defRPr sz="4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Program Name title style</a:t>
            </a:r>
          </a:p>
        </p:txBody>
      </p:sp>
      <p:sp>
        <p:nvSpPr>
          <p:cNvPr id="11" name="Text Placeholder 10">
            <a:extLst>
              <a:ext uri="{FF2B5EF4-FFF2-40B4-BE49-F238E27FC236}">
                <a16:creationId xmlns:a16="http://schemas.microsoft.com/office/drawing/2014/main" id="{B3EEAA17-5B92-A443-8DAE-C8C7EBEDD4E0}"/>
              </a:ext>
            </a:extLst>
          </p:cNvPr>
          <p:cNvSpPr>
            <a:spLocks noGrp="1"/>
          </p:cNvSpPr>
          <p:nvPr>
            <p:ph type="body" sz="quarter" idx="10" hasCustomPrompt="1"/>
          </p:nvPr>
        </p:nvSpPr>
        <p:spPr>
          <a:xfrm>
            <a:off x="863600" y="4343400"/>
            <a:ext cx="5422900" cy="1092200"/>
          </a:xfrm>
        </p:spPr>
        <p:txBody>
          <a:bodyPr/>
          <a:lstStyle>
            <a:lvl1pPr marL="0" algn="l">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any additional program information (concentrations, certificates, etc.)</a:t>
            </a:r>
          </a:p>
        </p:txBody>
      </p:sp>
    </p:spTree>
    <p:extLst>
      <p:ext uri="{BB962C8B-B14F-4D97-AF65-F5344CB8AC3E}">
        <p14:creationId xmlns:p14="http://schemas.microsoft.com/office/powerpoint/2010/main" val="17783946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alue Prop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C05C0-C4E4-B64B-86A2-11449E985C1E}"/>
              </a:ext>
            </a:extLst>
          </p:cNvPr>
          <p:cNvSpPr/>
          <p:nvPr userDrawn="1"/>
        </p:nvSpPr>
        <p:spPr>
          <a:xfrm>
            <a:off x="4165601" y="1"/>
            <a:ext cx="8026400" cy="6858000"/>
          </a:xfrm>
          <a:prstGeom prst="rect">
            <a:avLst/>
          </a:prstGeom>
          <a:solidFill>
            <a:schemeClr val="bg1"/>
          </a:solidFill>
          <a:ln>
            <a:noFill/>
          </a:ln>
          <a:effectLst>
            <a:outerShdw blurRad="495300" dist="38100" dir="10800000" sx="99000" sy="99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34;p25">
            <a:extLst>
              <a:ext uri="{FF2B5EF4-FFF2-40B4-BE49-F238E27FC236}">
                <a16:creationId xmlns:a16="http://schemas.microsoft.com/office/drawing/2014/main" id="{45C55135-65B3-1A45-84E7-510DC3DE90E3}"/>
              </a:ext>
            </a:extLst>
          </p:cNvPr>
          <p:cNvSpPr/>
          <p:nvPr userDrawn="1"/>
        </p:nvSpPr>
        <p:spPr>
          <a:xfrm rot="-5400000" flipH="1">
            <a:off x="9037817" y="1416685"/>
            <a:ext cx="2295144" cy="4013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4;p25">
            <a:extLst>
              <a:ext uri="{FF2B5EF4-FFF2-40B4-BE49-F238E27FC236}">
                <a16:creationId xmlns:a16="http://schemas.microsoft.com/office/drawing/2014/main" id="{6E10B2C0-64E2-5848-B168-BDFB66096901}"/>
              </a:ext>
            </a:extLst>
          </p:cNvPr>
          <p:cNvSpPr/>
          <p:nvPr userDrawn="1"/>
        </p:nvSpPr>
        <p:spPr>
          <a:xfrm rot="-5400000" flipH="1">
            <a:off x="5024623" y="-870459"/>
            <a:ext cx="2295144" cy="4013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9">
            <a:extLst>
              <a:ext uri="{FF2B5EF4-FFF2-40B4-BE49-F238E27FC236}">
                <a16:creationId xmlns:a16="http://schemas.microsoft.com/office/drawing/2014/main" id="{BD06CDE8-E15F-F048-A821-DCB1E5802DAA}"/>
              </a:ext>
            </a:extLst>
          </p:cNvPr>
          <p:cNvSpPr>
            <a:spLocks noGrp="1"/>
          </p:cNvSpPr>
          <p:nvPr>
            <p:ph type="body" sz="quarter" idx="11" hasCustomPrompt="1"/>
          </p:nvPr>
        </p:nvSpPr>
        <p:spPr>
          <a:xfrm>
            <a:off x="4362450" y="488950"/>
            <a:ext cx="3467100" cy="1248410"/>
          </a:xfrm>
        </p:spPr>
        <p:txBody>
          <a:bodyPr anchor="ctr"/>
          <a:lstStyle>
            <a:lvl1pPr marL="0" algn="ctr">
              <a:buNone/>
              <a:defRPr lang="en-US" sz="2400" smtClean="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Develop your management capability</a:t>
            </a:r>
          </a:p>
        </p:txBody>
      </p:sp>
      <p:sp>
        <p:nvSpPr>
          <p:cNvPr id="13" name="Text Placeholder 9">
            <a:extLst>
              <a:ext uri="{FF2B5EF4-FFF2-40B4-BE49-F238E27FC236}">
                <a16:creationId xmlns:a16="http://schemas.microsoft.com/office/drawing/2014/main" id="{3E59087C-A68C-DD4F-9EC3-60F22CAC1F94}"/>
              </a:ext>
            </a:extLst>
          </p:cNvPr>
          <p:cNvSpPr>
            <a:spLocks noGrp="1"/>
          </p:cNvSpPr>
          <p:nvPr>
            <p:ph type="body" sz="quarter" idx="12" hasCustomPrompt="1"/>
          </p:nvPr>
        </p:nvSpPr>
        <p:spPr>
          <a:xfrm>
            <a:off x="8451848" y="2689860"/>
            <a:ext cx="3467100" cy="1412081"/>
          </a:xfrm>
        </p:spPr>
        <p:txBody>
          <a:bodyPr anchor="ctr"/>
          <a:lstStyle>
            <a:lvl1pPr marL="0" algn="ctr">
              <a:buNone/>
              <a:defRPr lang="en-US" sz="2400" smtClean="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36 credit hours</a:t>
            </a:r>
          </a:p>
        </p:txBody>
      </p:sp>
      <p:sp>
        <p:nvSpPr>
          <p:cNvPr id="15" name="Text Placeholder 9">
            <a:extLst>
              <a:ext uri="{FF2B5EF4-FFF2-40B4-BE49-F238E27FC236}">
                <a16:creationId xmlns:a16="http://schemas.microsoft.com/office/drawing/2014/main" id="{64E90885-4915-0A44-A9C8-60E4108131CC}"/>
              </a:ext>
            </a:extLst>
          </p:cNvPr>
          <p:cNvSpPr>
            <a:spLocks noGrp="1"/>
          </p:cNvSpPr>
          <p:nvPr>
            <p:ph type="body" sz="quarter" idx="13" hasCustomPrompt="1"/>
          </p:nvPr>
        </p:nvSpPr>
        <p:spPr>
          <a:xfrm>
            <a:off x="4438639" y="2692400"/>
            <a:ext cx="3467100" cy="1409541"/>
          </a:xfrm>
        </p:spPr>
        <p:txBody>
          <a:bodyPr anchor="ctr"/>
          <a:lstStyle>
            <a:lvl1pPr marL="0" algn="ctr">
              <a:buNone/>
              <a:defRPr lang="en-US" sz="240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Fully online with full or part-time options</a:t>
            </a:r>
          </a:p>
        </p:txBody>
      </p:sp>
      <p:sp>
        <p:nvSpPr>
          <p:cNvPr id="16" name="Text Placeholder 9">
            <a:extLst>
              <a:ext uri="{FF2B5EF4-FFF2-40B4-BE49-F238E27FC236}">
                <a16:creationId xmlns:a16="http://schemas.microsoft.com/office/drawing/2014/main" id="{0009F866-F02F-164A-A98F-2FE068AE999B}"/>
              </a:ext>
            </a:extLst>
          </p:cNvPr>
          <p:cNvSpPr>
            <a:spLocks noGrp="1"/>
          </p:cNvSpPr>
          <p:nvPr>
            <p:ph type="body" sz="quarter" idx="14" hasCustomPrompt="1"/>
          </p:nvPr>
        </p:nvSpPr>
        <p:spPr>
          <a:xfrm>
            <a:off x="8451839" y="507238"/>
            <a:ext cx="3467100" cy="1248410"/>
          </a:xfrm>
        </p:spPr>
        <p:txBody>
          <a:bodyPr anchor="ctr"/>
          <a:lstStyle>
            <a:lvl1pPr marL="0" algn="ctr">
              <a:buNone/>
              <a:defRPr lang="en-US" sz="2400" b="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Customize your program with your choice of certificates</a:t>
            </a:r>
          </a:p>
        </p:txBody>
      </p:sp>
      <p:sp>
        <p:nvSpPr>
          <p:cNvPr id="17" name="Picture Placeholder 12">
            <a:extLst>
              <a:ext uri="{FF2B5EF4-FFF2-40B4-BE49-F238E27FC236}">
                <a16:creationId xmlns:a16="http://schemas.microsoft.com/office/drawing/2014/main" id="{5258EECE-22ED-EC42-8A47-48E022E97C93}"/>
              </a:ext>
            </a:extLst>
          </p:cNvPr>
          <p:cNvSpPr>
            <a:spLocks noGrp="1"/>
          </p:cNvSpPr>
          <p:nvPr>
            <p:ph type="pic" sz="quarter" idx="10" hasCustomPrompt="1"/>
          </p:nvPr>
        </p:nvSpPr>
        <p:spPr>
          <a:xfrm>
            <a:off x="723900" y="5793582"/>
            <a:ext cx="1828800" cy="703262"/>
          </a:xfrm>
        </p:spPr>
        <p:txBody>
          <a:bodyPr anchor="ctr"/>
          <a:lstStyle>
            <a:lvl1pPr algn="ctr">
              <a:buNone/>
              <a:defRPr sz="1400">
                <a:solidFill>
                  <a:schemeClr val="tx1"/>
                </a:solidFill>
              </a:defRPr>
            </a:lvl1pPr>
          </a:lstStyle>
          <a:p>
            <a:r>
              <a:rPr lang="en-US"/>
              <a:t>Full-color logo</a:t>
            </a:r>
          </a:p>
        </p:txBody>
      </p:sp>
      <p:sp>
        <p:nvSpPr>
          <p:cNvPr id="19" name="Text Placeholder 18">
            <a:extLst>
              <a:ext uri="{FF2B5EF4-FFF2-40B4-BE49-F238E27FC236}">
                <a16:creationId xmlns:a16="http://schemas.microsoft.com/office/drawing/2014/main" id="{4A046498-399A-C44C-8BFA-97FEE490EAA7}"/>
              </a:ext>
            </a:extLst>
          </p:cNvPr>
          <p:cNvSpPr>
            <a:spLocks noGrp="1"/>
          </p:cNvSpPr>
          <p:nvPr>
            <p:ph type="body" sz="quarter" idx="15" hasCustomPrompt="1"/>
          </p:nvPr>
        </p:nvSpPr>
        <p:spPr>
          <a:xfrm>
            <a:off x="723900" y="796924"/>
            <a:ext cx="2997200" cy="814706"/>
          </a:xfrm>
        </p:spPr>
        <p:txBody>
          <a:bodyPr>
            <a:noAutofit/>
          </a:bodyPr>
          <a:lstStyle>
            <a:lvl1pPr marL="0">
              <a:buNone/>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MSM</a:t>
            </a:r>
          </a:p>
        </p:txBody>
      </p:sp>
      <p:sp>
        <p:nvSpPr>
          <p:cNvPr id="3" name="Text Placeholder 18">
            <a:extLst>
              <a:ext uri="{FF2B5EF4-FFF2-40B4-BE49-F238E27FC236}">
                <a16:creationId xmlns:a16="http://schemas.microsoft.com/office/drawing/2014/main" id="{93D968E2-6EB2-D383-EE23-0BC475166FEB}"/>
              </a:ext>
            </a:extLst>
          </p:cNvPr>
          <p:cNvSpPr>
            <a:spLocks noGrp="1"/>
          </p:cNvSpPr>
          <p:nvPr>
            <p:ph type="body" sz="quarter" idx="16" hasCustomPrompt="1"/>
          </p:nvPr>
        </p:nvSpPr>
        <p:spPr>
          <a:xfrm>
            <a:off x="723899" y="1634490"/>
            <a:ext cx="2997200" cy="1794510"/>
          </a:xfrm>
        </p:spPr>
        <p:txBody>
          <a:bodyPr>
            <a:noAutofit/>
          </a:bodyPr>
          <a:lstStyle>
            <a:lvl1pPr marL="0">
              <a:buNone/>
              <a:defRPr sz="5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a:t>at a Glance</a:t>
            </a:r>
            <a:endParaRPr lang="en-US"/>
          </a:p>
        </p:txBody>
      </p:sp>
      <p:sp>
        <p:nvSpPr>
          <p:cNvPr id="5" name="Google Shape;134;p25">
            <a:extLst>
              <a:ext uri="{FF2B5EF4-FFF2-40B4-BE49-F238E27FC236}">
                <a16:creationId xmlns:a16="http://schemas.microsoft.com/office/drawing/2014/main" id="{2A24745E-D6FD-14BD-F5A4-F75AF1799EA2}"/>
              </a:ext>
            </a:extLst>
          </p:cNvPr>
          <p:cNvSpPr/>
          <p:nvPr userDrawn="1"/>
        </p:nvSpPr>
        <p:spPr>
          <a:xfrm rot="-5400000" flipH="1">
            <a:off x="5024617" y="3715259"/>
            <a:ext cx="2295144" cy="4013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 Placeholder 9">
            <a:extLst>
              <a:ext uri="{FF2B5EF4-FFF2-40B4-BE49-F238E27FC236}">
                <a16:creationId xmlns:a16="http://schemas.microsoft.com/office/drawing/2014/main" id="{6415DEFE-33D2-BF28-EFA0-197F5B6B6908}"/>
              </a:ext>
            </a:extLst>
          </p:cNvPr>
          <p:cNvSpPr>
            <a:spLocks noGrp="1"/>
          </p:cNvSpPr>
          <p:nvPr>
            <p:ph type="body" sz="quarter" idx="17" hasCustomPrompt="1"/>
          </p:nvPr>
        </p:nvSpPr>
        <p:spPr>
          <a:xfrm>
            <a:off x="8451850" y="5009658"/>
            <a:ext cx="3467100" cy="1409541"/>
          </a:xfrm>
        </p:spPr>
        <p:txBody>
          <a:bodyPr anchor="ctr"/>
          <a:lstStyle>
            <a:lvl1pPr marL="0" algn="ctr">
              <a:buNone/>
              <a:defRPr lang="en-US" sz="240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OU Alumni Scholarship for both Certificate and Degree</a:t>
            </a:r>
          </a:p>
        </p:txBody>
      </p:sp>
      <p:sp>
        <p:nvSpPr>
          <p:cNvPr id="9" name="Text Placeholder 9">
            <a:extLst>
              <a:ext uri="{FF2B5EF4-FFF2-40B4-BE49-F238E27FC236}">
                <a16:creationId xmlns:a16="http://schemas.microsoft.com/office/drawing/2014/main" id="{010313E1-0C97-C8F7-FFC7-608B1B3FDC66}"/>
              </a:ext>
            </a:extLst>
          </p:cNvPr>
          <p:cNvSpPr>
            <a:spLocks noGrp="1"/>
          </p:cNvSpPr>
          <p:nvPr>
            <p:ph type="body" sz="quarter" idx="18" hasCustomPrompt="1"/>
          </p:nvPr>
        </p:nvSpPr>
        <p:spPr>
          <a:xfrm>
            <a:off x="4362450" y="5090223"/>
            <a:ext cx="3467100" cy="1248410"/>
          </a:xfrm>
        </p:spPr>
        <p:txBody>
          <a:bodyPr anchor="ctr"/>
          <a:lstStyle>
            <a:lvl1pPr marL="0" algn="ctr">
              <a:buNone/>
              <a:defRPr lang="en-US" sz="2400" smtClean="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AACSB Accredited</a:t>
            </a:r>
          </a:p>
        </p:txBody>
      </p:sp>
    </p:spTree>
    <p:extLst>
      <p:ext uri="{BB962C8B-B14F-4D97-AF65-F5344CB8AC3E}">
        <p14:creationId xmlns:p14="http://schemas.microsoft.com/office/powerpoint/2010/main" val="1723291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gram Outcomes">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732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ick Fac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13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ick Facts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22" r="10566" b="6944"/>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0877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ick Facts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36" b="7836"/>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320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ick Facts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F9D56-2074-EE41-8D97-C27BBB3053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796" b="7796"/>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74677547-4317-DE4D-8E82-B25D8DB6D8FD}"/>
              </a:ext>
            </a:extLst>
          </p:cNvPr>
          <p:cNvSpPr/>
          <p:nvPr userDrawn="1"/>
        </p:nvSpPr>
        <p:spPr>
          <a:xfrm rot="5400000">
            <a:off x="374650" y="381000"/>
            <a:ext cx="6134100" cy="6096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11">
            <a:extLst>
              <a:ext uri="{FF2B5EF4-FFF2-40B4-BE49-F238E27FC236}">
                <a16:creationId xmlns:a16="http://schemas.microsoft.com/office/drawing/2014/main" id="{4BC3BC98-7251-A949-84D0-4F4C518B728A}"/>
              </a:ext>
            </a:extLst>
          </p:cNvPr>
          <p:cNvSpPr>
            <a:spLocks noGrp="1"/>
          </p:cNvSpPr>
          <p:nvPr>
            <p:ph type="body" sz="quarter" idx="10" hasCustomPrompt="1"/>
          </p:nvPr>
        </p:nvSpPr>
        <p:spPr>
          <a:xfrm>
            <a:off x="838200" y="1231900"/>
            <a:ext cx="5257800" cy="1094611"/>
          </a:xfrm>
        </p:spPr>
        <p:txBody>
          <a:bodyPr/>
          <a:lstStyle>
            <a:lvl1pPr marL="0">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Quick Facts title </a:t>
            </a:r>
          </a:p>
        </p:txBody>
      </p:sp>
      <p:sp>
        <p:nvSpPr>
          <p:cNvPr id="6" name="Content Placeholder 2">
            <a:extLst>
              <a:ext uri="{FF2B5EF4-FFF2-40B4-BE49-F238E27FC236}">
                <a16:creationId xmlns:a16="http://schemas.microsoft.com/office/drawing/2014/main" id="{2C063849-0759-CC49-A978-E94AC79C5724}"/>
              </a:ext>
            </a:extLst>
          </p:cNvPr>
          <p:cNvSpPr>
            <a:spLocks noGrp="1"/>
          </p:cNvSpPr>
          <p:nvPr>
            <p:ph idx="1"/>
          </p:nvPr>
        </p:nvSpPr>
        <p:spPr>
          <a:xfrm>
            <a:off x="838200" y="2476982"/>
            <a:ext cx="5257800" cy="3648516"/>
          </a:xfrm>
        </p:spPr>
        <p:txBody>
          <a:bodyPr anchor="t"/>
          <a:lstStyle>
            <a:lvl1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800" b="0" i="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262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 Curriculum Overvie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CBE5A-28C7-4246-B46A-63261FE8A374}"/>
              </a:ext>
            </a:extLst>
          </p:cNvPr>
          <p:cNvPicPr>
            <a:picLocks noChangeAspect="1"/>
          </p:cNvPicPr>
          <p:nvPr userDrawn="1"/>
        </p:nvPicPr>
        <p:blipFill rotWithShape="1">
          <a:blip r:embed="rId2"/>
          <a:srcRect t="17018"/>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2C8D767D-23B2-2047-9517-E0402B7E1F03}"/>
              </a:ext>
            </a:extLst>
          </p:cNvPr>
          <p:cNvSpPr/>
          <p:nvPr userDrawn="1"/>
        </p:nvSpPr>
        <p:spPr>
          <a:xfrm rot="5400000">
            <a:off x="2667000" y="-2666999"/>
            <a:ext cx="6857999" cy="12192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Placeholder 10">
            <a:extLst>
              <a:ext uri="{FF2B5EF4-FFF2-40B4-BE49-F238E27FC236}">
                <a16:creationId xmlns:a16="http://schemas.microsoft.com/office/drawing/2014/main" id="{7E03273A-9B95-F14A-9DF7-72B692E230F8}"/>
              </a:ext>
            </a:extLst>
          </p:cNvPr>
          <p:cNvSpPr>
            <a:spLocks noGrp="1"/>
          </p:cNvSpPr>
          <p:nvPr>
            <p:ph type="body" sz="quarter" idx="10" hasCustomPrompt="1"/>
          </p:nvPr>
        </p:nvSpPr>
        <p:spPr>
          <a:xfrm>
            <a:off x="2492375" y="2082800"/>
            <a:ext cx="7207250" cy="2692400"/>
          </a:xfrm>
        </p:spPr>
        <p:txBody>
          <a:bodyPr anchor="ctr"/>
          <a:lstStyle>
            <a:lvl1pPr marL="0" algn="ct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Curriculum Overview title</a:t>
            </a:r>
          </a:p>
        </p:txBody>
      </p:sp>
      <p:sp>
        <p:nvSpPr>
          <p:cNvPr id="5" name="Picture Placeholder 12">
            <a:extLst>
              <a:ext uri="{FF2B5EF4-FFF2-40B4-BE49-F238E27FC236}">
                <a16:creationId xmlns:a16="http://schemas.microsoft.com/office/drawing/2014/main" id="{F82CB8B7-17F0-424E-ABE2-58A0391DE587}"/>
              </a:ext>
            </a:extLst>
          </p:cNvPr>
          <p:cNvSpPr>
            <a:spLocks noGrp="1"/>
          </p:cNvSpPr>
          <p:nvPr>
            <p:ph type="pic" sz="quarter" idx="11" hasCustomPrompt="1"/>
          </p:nvPr>
        </p:nvSpPr>
        <p:spPr>
          <a:xfrm>
            <a:off x="4806949" y="5283200"/>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10192183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 Curriculum Overview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CBE5A-28C7-4246-B46A-63261FE8A3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37" b="7837"/>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2C8D767D-23B2-2047-9517-E0402B7E1F03}"/>
              </a:ext>
            </a:extLst>
          </p:cNvPr>
          <p:cNvSpPr/>
          <p:nvPr userDrawn="1"/>
        </p:nvSpPr>
        <p:spPr>
          <a:xfrm rot="5400000">
            <a:off x="2667000" y="-2666999"/>
            <a:ext cx="6857999" cy="12192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Placeholder 10">
            <a:extLst>
              <a:ext uri="{FF2B5EF4-FFF2-40B4-BE49-F238E27FC236}">
                <a16:creationId xmlns:a16="http://schemas.microsoft.com/office/drawing/2014/main" id="{7E03273A-9B95-F14A-9DF7-72B692E230F8}"/>
              </a:ext>
            </a:extLst>
          </p:cNvPr>
          <p:cNvSpPr>
            <a:spLocks noGrp="1"/>
          </p:cNvSpPr>
          <p:nvPr>
            <p:ph type="body" sz="quarter" idx="10" hasCustomPrompt="1"/>
          </p:nvPr>
        </p:nvSpPr>
        <p:spPr>
          <a:xfrm>
            <a:off x="2492375" y="2082800"/>
            <a:ext cx="7207250" cy="2692400"/>
          </a:xfrm>
        </p:spPr>
        <p:txBody>
          <a:bodyPr anchor="ctr"/>
          <a:lstStyle>
            <a:lvl1pPr marL="0" algn="ct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Curriculum Overview title</a:t>
            </a:r>
          </a:p>
        </p:txBody>
      </p:sp>
      <p:sp>
        <p:nvSpPr>
          <p:cNvPr id="5" name="Picture Placeholder 12">
            <a:extLst>
              <a:ext uri="{FF2B5EF4-FFF2-40B4-BE49-F238E27FC236}">
                <a16:creationId xmlns:a16="http://schemas.microsoft.com/office/drawing/2014/main" id="{10914A4D-AA11-234C-9EA6-F2A5C7A721AA}"/>
              </a:ext>
            </a:extLst>
          </p:cNvPr>
          <p:cNvSpPr>
            <a:spLocks noGrp="1"/>
          </p:cNvSpPr>
          <p:nvPr>
            <p:ph type="pic" sz="quarter" idx="11" hasCustomPrompt="1"/>
          </p:nvPr>
        </p:nvSpPr>
        <p:spPr>
          <a:xfrm>
            <a:off x="4806949" y="5283200"/>
            <a:ext cx="2578100" cy="1066800"/>
          </a:xfrm>
        </p:spPr>
        <p:txBody>
          <a:bodyPr anchor="ctr"/>
          <a:lstStyle>
            <a:lvl1pPr algn="ctr">
              <a:buNone/>
              <a:defRPr sz="1400">
                <a:solidFill>
                  <a:schemeClr val="bg1"/>
                </a:solidFill>
              </a:defRPr>
            </a:lvl1pPr>
          </a:lstStyle>
          <a:p>
            <a:r>
              <a:rPr lang="en-US"/>
              <a:t>Reversed or white logo</a:t>
            </a:r>
          </a:p>
        </p:txBody>
      </p:sp>
    </p:spTree>
    <p:extLst>
      <p:ext uri="{BB962C8B-B14F-4D97-AF65-F5344CB8AC3E}">
        <p14:creationId xmlns:p14="http://schemas.microsoft.com/office/powerpoint/2010/main" val="40195936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Timeline title style</a:t>
            </a:r>
          </a:p>
        </p:txBody>
      </p:sp>
      <p:sp>
        <p:nvSpPr>
          <p:cNvPr id="7" name="Oval 6">
            <a:extLst>
              <a:ext uri="{FF2B5EF4-FFF2-40B4-BE49-F238E27FC236}">
                <a16:creationId xmlns:a16="http://schemas.microsoft.com/office/drawing/2014/main" id="{A9B13FA6-F22B-764C-AEAF-FA498ECD726D}"/>
              </a:ext>
            </a:extLst>
          </p:cNvPr>
          <p:cNvSpPr/>
          <p:nvPr userDrawn="1"/>
        </p:nvSpPr>
        <p:spPr>
          <a:xfrm>
            <a:off x="805457"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3132425"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5459393"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9F8CF73-BFA3-3640-A0D5-C7A035554965}"/>
              </a:ext>
            </a:extLst>
          </p:cNvPr>
          <p:cNvCxnSpPr>
            <a:cxnSpLocks/>
            <a:endCxn id="9" idx="6"/>
          </p:cNvCxnSpPr>
          <p:nvPr userDrawn="1"/>
        </p:nvCxnSpPr>
        <p:spPr>
          <a:xfrm>
            <a:off x="1349509" y="2753031"/>
            <a:ext cx="5388077"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444553"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764966"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6095211"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p:nvPr>
        </p:nvSpPr>
        <p:spPr>
          <a:xfrm>
            <a:off x="569533"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p:nvPr>
        </p:nvSpPr>
        <p:spPr>
          <a:xfrm>
            <a:off x="2899778"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p:nvPr>
        </p:nvSpPr>
        <p:spPr>
          <a:xfrm>
            <a:off x="5230023"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5" name="Picture Placeholder 24">
            <a:extLst>
              <a:ext uri="{FF2B5EF4-FFF2-40B4-BE49-F238E27FC236}">
                <a16:creationId xmlns:a16="http://schemas.microsoft.com/office/drawing/2014/main" id="{E81A74FC-9584-6648-B64E-A48B315266D0}"/>
              </a:ext>
            </a:extLst>
          </p:cNvPr>
          <p:cNvSpPr>
            <a:spLocks noGrp="1"/>
          </p:cNvSpPr>
          <p:nvPr>
            <p:ph type="pic" sz="quarter" idx="14" hasCustomPrompt="1"/>
          </p:nvPr>
        </p:nvSpPr>
        <p:spPr>
          <a:xfrm>
            <a:off x="1051338"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6" name="Picture Placeholder 24">
            <a:extLst>
              <a:ext uri="{FF2B5EF4-FFF2-40B4-BE49-F238E27FC236}">
                <a16:creationId xmlns:a16="http://schemas.microsoft.com/office/drawing/2014/main" id="{40C3B6D3-5F66-864D-95FE-939777CBBE8F}"/>
              </a:ext>
            </a:extLst>
          </p:cNvPr>
          <p:cNvSpPr>
            <a:spLocks noGrp="1"/>
          </p:cNvSpPr>
          <p:nvPr>
            <p:ph type="pic" sz="quarter" idx="15" hasCustomPrompt="1"/>
          </p:nvPr>
        </p:nvSpPr>
        <p:spPr>
          <a:xfrm>
            <a:off x="3381583"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7" name="Picture Placeholder 24">
            <a:extLst>
              <a:ext uri="{FF2B5EF4-FFF2-40B4-BE49-F238E27FC236}">
                <a16:creationId xmlns:a16="http://schemas.microsoft.com/office/drawing/2014/main" id="{54758AC5-CE45-B748-ABC1-B648B627B252}"/>
              </a:ext>
            </a:extLst>
          </p:cNvPr>
          <p:cNvSpPr>
            <a:spLocks noGrp="1"/>
          </p:cNvSpPr>
          <p:nvPr>
            <p:ph type="pic" sz="quarter" idx="16" hasCustomPrompt="1"/>
          </p:nvPr>
        </p:nvSpPr>
        <p:spPr>
          <a:xfrm>
            <a:off x="5711827"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5" name="Text Placeholder 4">
            <a:extLst>
              <a:ext uri="{FF2B5EF4-FFF2-40B4-BE49-F238E27FC236}">
                <a16:creationId xmlns:a16="http://schemas.microsoft.com/office/drawing/2014/main" id="{19FB0B41-8E6E-BA49-B4CB-2D8868827AFD}"/>
              </a:ext>
            </a:extLst>
          </p:cNvPr>
          <p:cNvSpPr>
            <a:spLocks noGrp="1"/>
          </p:cNvSpPr>
          <p:nvPr>
            <p:ph type="body" sz="quarter" idx="17"/>
          </p:nvPr>
        </p:nvSpPr>
        <p:spPr>
          <a:xfrm>
            <a:off x="7376682" y="2184401"/>
            <a:ext cx="3504043" cy="952012"/>
          </a:xfrm>
        </p:spPr>
        <p:txBody>
          <a:bodyPr/>
          <a:lstStyle>
            <a:lvl1pPr marL="0" indent="0">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styles</a:t>
            </a:r>
          </a:p>
        </p:txBody>
      </p:sp>
      <p:sp>
        <p:nvSpPr>
          <p:cNvPr id="32" name="Text Placeholder 19">
            <a:extLst>
              <a:ext uri="{FF2B5EF4-FFF2-40B4-BE49-F238E27FC236}">
                <a16:creationId xmlns:a16="http://schemas.microsoft.com/office/drawing/2014/main" id="{0A33D2DE-2987-D44C-B8A6-F2B92EE118CB}"/>
              </a:ext>
            </a:extLst>
          </p:cNvPr>
          <p:cNvSpPr>
            <a:spLocks noGrp="1"/>
          </p:cNvSpPr>
          <p:nvPr>
            <p:ph type="body" sz="quarter" idx="18"/>
          </p:nvPr>
        </p:nvSpPr>
        <p:spPr>
          <a:xfrm>
            <a:off x="7685590" y="3428999"/>
            <a:ext cx="3195131" cy="2648105"/>
          </a:xfrm>
        </p:spPr>
        <p:txBody>
          <a:bodyPr/>
          <a:lstStyle>
            <a:lvl1pPr marL="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113445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Timeline title style</a:t>
            </a:r>
          </a:p>
        </p:txBody>
      </p:sp>
      <p:sp>
        <p:nvSpPr>
          <p:cNvPr id="7" name="Oval 6">
            <a:extLst>
              <a:ext uri="{FF2B5EF4-FFF2-40B4-BE49-F238E27FC236}">
                <a16:creationId xmlns:a16="http://schemas.microsoft.com/office/drawing/2014/main" id="{A9B13FA6-F22B-764C-AEAF-FA498ECD726D}"/>
              </a:ext>
            </a:extLst>
          </p:cNvPr>
          <p:cNvSpPr/>
          <p:nvPr userDrawn="1"/>
        </p:nvSpPr>
        <p:spPr>
          <a:xfrm>
            <a:off x="655024"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2576657"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4498290"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38F078-19F1-1349-A365-3546159FFFF7}"/>
              </a:ext>
            </a:extLst>
          </p:cNvPr>
          <p:cNvSpPr/>
          <p:nvPr userDrawn="1"/>
        </p:nvSpPr>
        <p:spPr>
          <a:xfrm>
            <a:off x="6419923" y="2113935"/>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9F8CF73-BFA3-3640-A0D5-C7A035554965}"/>
              </a:ext>
            </a:extLst>
          </p:cNvPr>
          <p:cNvCxnSpPr>
            <a:cxnSpLocks/>
            <a:endCxn id="10" idx="6"/>
          </p:cNvCxnSpPr>
          <p:nvPr userDrawn="1"/>
        </p:nvCxnSpPr>
        <p:spPr>
          <a:xfrm>
            <a:off x="655024" y="2753031"/>
            <a:ext cx="7043092"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294120"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218071"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5142022"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8181F-6054-3D4A-B5D3-0D36851709F2}"/>
              </a:ext>
            </a:extLst>
          </p:cNvPr>
          <p:cNvCxnSpPr>
            <a:cxnSpLocks/>
          </p:cNvCxnSpPr>
          <p:nvPr userDrawn="1"/>
        </p:nvCxnSpPr>
        <p:spPr>
          <a:xfrm>
            <a:off x="7065973" y="3136489"/>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p:nvPr>
        </p:nvSpPr>
        <p:spPr>
          <a:xfrm>
            <a:off x="419100"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p:nvPr>
        </p:nvSpPr>
        <p:spPr>
          <a:xfrm>
            <a:off x="2346328"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p:nvPr>
        </p:nvSpPr>
        <p:spPr>
          <a:xfrm>
            <a:off x="4273556"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3" name="Text Placeholder 19">
            <a:extLst>
              <a:ext uri="{FF2B5EF4-FFF2-40B4-BE49-F238E27FC236}">
                <a16:creationId xmlns:a16="http://schemas.microsoft.com/office/drawing/2014/main" id="{9E6A2225-1428-3A4A-A90F-E5F1C375DE27}"/>
              </a:ext>
            </a:extLst>
          </p:cNvPr>
          <p:cNvSpPr>
            <a:spLocks noGrp="1"/>
          </p:cNvSpPr>
          <p:nvPr>
            <p:ph type="body" sz="quarter" idx="13"/>
          </p:nvPr>
        </p:nvSpPr>
        <p:spPr>
          <a:xfrm>
            <a:off x="6200785" y="4384829"/>
            <a:ext cx="1730375" cy="1692275"/>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5" name="Picture Placeholder 24">
            <a:extLst>
              <a:ext uri="{FF2B5EF4-FFF2-40B4-BE49-F238E27FC236}">
                <a16:creationId xmlns:a16="http://schemas.microsoft.com/office/drawing/2014/main" id="{E81A74FC-9584-6648-B64E-A48B315266D0}"/>
              </a:ext>
            </a:extLst>
          </p:cNvPr>
          <p:cNvSpPr>
            <a:spLocks noGrp="1"/>
          </p:cNvSpPr>
          <p:nvPr>
            <p:ph type="pic" sz="quarter" idx="14" hasCustomPrompt="1"/>
          </p:nvPr>
        </p:nvSpPr>
        <p:spPr>
          <a:xfrm>
            <a:off x="900905"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6" name="Picture Placeholder 24">
            <a:extLst>
              <a:ext uri="{FF2B5EF4-FFF2-40B4-BE49-F238E27FC236}">
                <a16:creationId xmlns:a16="http://schemas.microsoft.com/office/drawing/2014/main" id="{40C3B6D3-5F66-864D-95FE-939777CBBE8F}"/>
              </a:ext>
            </a:extLst>
          </p:cNvPr>
          <p:cNvSpPr>
            <a:spLocks noGrp="1"/>
          </p:cNvSpPr>
          <p:nvPr>
            <p:ph type="pic" sz="quarter" idx="15" hasCustomPrompt="1"/>
          </p:nvPr>
        </p:nvSpPr>
        <p:spPr>
          <a:xfrm>
            <a:off x="2828133"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7" name="Picture Placeholder 24">
            <a:extLst>
              <a:ext uri="{FF2B5EF4-FFF2-40B4-BE49-F238E27FC236}">
                <a16:creationId xmlns:a16="http://schemas.microsoft.com/office/drawing/2014/main" id="{54758AC5-CE45-B748-ABC1-B648B627B252}"/>
              </a:ext>
            </a:extLst>
          </p:cNvPr>
          <p:cNvSpPr>
            <a:spLocks noGrp="1"/>
          </p:cNvSpPr>
          <p:nvPr>
            <p:ph type="pic" sz="quarter" idx="16" hasCustomPrompt="1"/>
          </p:nvPr>
        </p:nvSpPr>
        <p:spPr>
          <a:xfrm>
            <a:off x="4755361"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8" name="Picture Placeholder 24">
            <a:extLst>
              <a:ext uri="{FF2B5EF4-FFF2-40B4-BE49-F238E27FC236}">
                <a16:creationId xmlns:a16="http://schemas.microsoft.com/office/drawing/2014/main" id="{B1DFBC35-83FD-1048-BD2C-88BA692C3C02}"/>
              </a:ext>
            </a:extLst>
          </p:cNvPr>
          <p:cNvSpPr>
            <a:spLocks noGrp="1"/>
          </p:cNvSpPr>
          <p:nvPr>
            <p:ph type="pic" sz="quarter" idx="17" hasCustomPrompt="1"/>
          </p:nvPr>
        </p:nvSpPr>
        <p:spPr>
          <a:xfrm>
            <a:off x="6682590" y="2369649"/>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4" name="Text Placeholder 4">
            <a:extLst>
              <a:ext uri="{FF2B5EF4-FFF2-40B4-BE49-F238E27FC236}">
                <a16:creationId xmlns:a16="http://schemas.microsoft.com/office/drawing/2014/main" id="{5DF376EA-CAE6-A741-B071-41AECA84E4F4}"/>
              </a:ext>
            </a:extLst>
          </p:cNvPr>
          <p:cNvSpPr>
            <a:spLocks noGrp="1"/>
          </p:cNvSpPr>
          <p:nvPr>
            <p:ph type="body" sz="quarter" idx="18"/>
          </p:nvPr>
        </p:nvSpPr>
        <p:spPr>
          <a:xfrm>
            <a:off x="8166072" y="2184401"/>
            <a:ext cx="2922259" cy="952012"/>
          </a:xfrm>
        </p:spPr>
        <p:txBody>
          <a:bodyPr/>
          <a:lstStyle>
            <a:lvl1pPr marL="0" indent="0">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styles</a:t>
            </a:r>
          </a:p>
        </p:txBody>
      </p:sp>
      <p:sp>
        <p:nvSpPr>
          <p:cNvPr id="29" name="Text Placeholder 19">
            <a:extLst>
              <a:ext uri="{FF2B5EF4-FFF2-40B4-BE49-F238E27FC236}">
                <a16:creationId xmlns:a16="http://schemas.microsoft.com/office/drawing/2014/main" id="{BF017F35-F749-B54F-9CFE-F77B44C6B8C5}"/>
              </a:ext>
            </a:extLst>
          </p:cNvPr>
          <p:cNvSpPr>
            <a:spLocks noGrp="1"/>
          </p:cNvSpPr>
          <p:nvPr>
            <p:ph type="body" sz="quarter" idx="19"/>
          </p:nvPr>
        </p:nvSpPr>
        <p:spPr>
          <a:xfrm>
            <a:off x="8474980" y="3428999"/>
            <a:ext cx="2625141" cy="2648105"/>
          </a:xfrm>
        </p:spPr>
        <p:txBody>
          <a:bodyPr/>
          <a:lstStyle>
            <a:lvl1pPr marL="22860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44859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B13FA6-F22B-764C-AEAF-FA498ECD726D}"/>
              </a:ext>
            </a:extLst>
          </p:cNvPr>
          <p:cNvSpPr/>
          <p:nvPr userDrawn="1"/>
        </p:nvSpPr>
        <p:spPr>
          <a:xfrm>
            <a:off x="655024"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84675-7412-E740-82E3-FA8872646675}"/>
              </a:ext>
            </a:extLst>
          </p:cNvPr>
          <p:cNvSpPr/>
          <p:nvPr userDrawn="1"/>
        </p:nvSpPr>
        <p:spPr>
          <a:xfrm>
            <a:off x="2848767"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10E862-B8AF-894F-A981-D32A80FC5A48}"/>
              </a:ext>
            </a:extLst>
          </p:cNvPr>
          <p:cNvSpPr/>
          <p:nvPr userDrawn="1"/>
        </p:nvSpPr>
        <p:spPr>
          <a:xfrm>
            <a:off x="5042510"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38F078-19F1-1349-A365-3546159FFFF7}"/>
              </a:ext>
            </a:extLst>
          </p:cNvPr>
          <p:cNvSpPr/>
          <p:nvPr userDrawn="1"/>
        </p:nvSpPr>
        <p:spPr>
          <a:xfrm>
            <a:off x="7236253"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0F4CAEF-74D1-0A42-B560-C85311322E2D}"/>
              </a:ext>
            </a:extLst>
          </p:cNvPr>
          <p:cNvSpPr/>
          <p:nvPr userDrawn="1"/>
        </p:nvSpPr>
        <p:spPr>
          <a:xfrm>
            <a:off x="9429994" y="1569922"/>
            <a:ext cx="1278193" cy="1278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9DB1-388B-7C42-95E7-7E63FAAF791A}"/>
              </a:ext>
            </a:extLst>
          </p:cNvPr>
          <p:cNvSpPr>
            <a:spLocks noGrp="1"/>
          </p:cNvSpPr>
          <p:nvPr>
            <p:ph type="title" hasCustomPrompt="1"/>
          </p:nvPr>
        </p:nvSpPr>
        <p:spPr>
          <a:xfrm>
            <a:off x="419100" y="365125"/>
            <a:ext cx="9865442" cy="1109710"/>
          </a:xfrm>
        </p:spPr>
        <p:txBody>
          <a:bodyPr anchor="ctr"/>
          <a:lstStyle>
            <a:lvl1pPr>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Timeline title style</a:t>
            </a:r>
          </a:p>
        </p:txBody>
      </p:sp>
      <p:cxnSp>
        <p:nvCxnSpPr>
          <p:cNvPr id="12" name="Straight Connector 11">
            <a:extLst>
              <a:ext uri="{FF2B5EF4-FFF2-40B4-BE49-F238E27FC236}">
                <a16:creationId xmlns:a16="http://schemas.microsoft.com/office/drawing/2014/main" id="{39F8CF73-BFA3-3640-A0D5-C7A035554965}"/>
              </a:ext>
            </a:extLst>
          </p:cNvPr>
          <p:cNvCxnSpPr>
            <a:cxnSpLocks/>
            <a:endCxn id="33" idx="6"/>
          </p:cNvCxnSpPr>
          <p:nvPr userDrawn="1"/>
        </p:nvCxnSpPr>
        <p:spPr>
          <a:xfrm>
            <a:off x="1199076" y="2209018"/>
            <a:ext cx="9509111"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1294120"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3487862"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5681604"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8181F-6054-3D4A-B5D3-0D36851709F2}"/>
              </a:ext>
            </a:extLst>
          </p:cNvPr>
          <p:cNvCxnSpPr>
            <a:cxnSpLocks/>
          </p:cNvCxnSpPr>
          <p:nvPr userDrawn="1"/>
        </p:nvCxnSpPr>
        <p:spPr>
          <a:xfrm>
            <a:off x="7875346"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92FD2BD-F63D-2547-9AF2-3A3D08CCC800}"/>
              </a:ext>
            </a:extLst>
          </p:cNvPr>
          <p:cNvSpPr>
            <a:spLocks noGrp="1"/>
          </p:cNvSpPr>
          <p:nvPr>
            <p:ph type="body" sz="quarter" idx="10"/>
          </p:nvPr>
        </p:nvSpPr>
        <p:spPr>
          <a:xfrm>
            <a:off x="4191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1D0D739B-6797-B649-BFA1-747CA1D36F40}"/>
              </a:ext>
            </a:extLst>
          </p:cNvPr>
          <p:cNvSpPr>
            <a:spLocks noGrp="1"/>
          </p:cNvSpPr>
          <p:nvPr>
            <p:ph type="body" sz="quarter" idx="11"/>
          </p:nvPr>
        </p:nvSpPr>
        <p:spPr>
          <a:xfrm>
            <a:off x="26153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F3A01BBD-780B-264E-B436-7409BF56DA38}"/>
              </a:ext>
            </a:extLst>
          </p:cNvPr>
          <p:cNvSpPr>
            <a:spLocks noGrp="1"/>
          </p:cNvSpPr>
          <p:nvPr>
            <p:ph type="body" sz="quarter" idx="12"/>
          </p:nvPr>
        </p:nvSpPr>
        <p:spPr>
          <a:xfrm>
            <a:off x="48115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3" name="Text Placeholder 19">
            <a:extLst>
              <a:ext uri="{FF2B5EF4-FFF2-40B4-BE49-F238E27FC236}">
                <a16:creationId xmlns:a16="http://schemas.microsoft.com/office/drawing/2014/main" id="{9E6A2225-1428-3A4A-A90F-E5F1C375DE27}"/>
              </a:ext>
            </a:extLst>
          </p:cNvPr>
          <p:cNvSpPr>
            <a:spLocks noGrp="1"/>
          </p:cNvSpPr>
          <p:nvPr>
            <p:ph type="body" sz="quarter" idx="13"/>
          </p:nvPr>
        </p:nvSpPr>
        <p:spPr>
          <a:xfrm>
            <a:off x="7007700"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25" name="Picture Placeholder 24">
            <a:extLst>
              <a:ext uri="{FF2B5EF4-FFF2-40B4-BE49-F238E27FC236}">
                <a16:creationId xmlns:a16="http://schemas.microsoft.com/office/drawing/2014/main" id="{E81A74FC-9584-6648-B64E-A48B315266D0}"/>
              </a:ext>
            </a:extLst>
          </p:cNvPr>
          <p:cNvSpPr>
            <a:spLocks noGrp="1"/>
          </p:cNvSpPr>
          <p:nvPr>
            <p:ph type="pic" sz="quarter" idx="14" hasCustomPrompt="1"/>
          </p:nvPr>
        </p:nvSpPr>
        <p:spPr>
          <a:xfrm>
            <a:off x="900905"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6" name="Picture Placeholder 24">
            <a:extLst>
              <a:ext uri="{FF2B5EF4-FFF2-40B4-BE49-F238E27FC236}">
                <a16:creationId xmlns:a16="http://schemas.microsoft.com/office/drawing/2014/main" id="{40C3B6D3-5F66-864D-95FE-939777CBBE8F}"/>
              </a:ext>
            </a:extLst>
          </p:cNvPr>
          <p:cNvSpPr>
            <a:spLocks noGrp="1"/>
          </p:cNvSpPr>
          <p:nvPr>
            <p:ph type="pic" sz="quarter" idx="15" hasCustomPrompt="1"/>
          </p:nvPr>
        </p:nvSpPr>
        <p:spPr>
          <a:xfrm>
            <a:off x="3096286"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7" name="Picture Placeholder 24">
            <a:extLst>
              <a:ext uri="{FF2B5EF4-FFF2-40B4-BE49-F238E27FC236}">
                <a16:creationId xmlns:a16="http://schemas.microsoft.com/office/drawing/2014/main" id="{54758AC5-CE45-B748-ABC1-B648B627B252}"/>
              </a:ext>
            </a:extLst>
          </p:cNvPr>
          <p:cNvSpPr>
            <a:spLocks noGrp="1"/>
          </p:cNvSpPr>
          <p:nvPr>
            <p:ph type="pic" sz="quarter" idx="16" hasCustomPrompt="1"/>
          </p:nvPr>
        </p:nvSpPr>
        <p:spPr>
          <a:xfrm>
            <a:off x="5291667"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28" name="Picture Placeholder 24">
            <a:extLst>
              <a:ext uri="{FF2B5EF4-FFF2-40B4-BE49-F238E27FC236}">
                <a16:creationId xmlns:a16="http://schemas.microsoft.com/office/drawing/2014/main" id="{B1DFBC35-83FD-1048-BD2C-88BA692C3C02}"/>
              </a:ext>
            </a:extLst>
          </p:cNvPr>
          <p:cNvSpPr>
            <a:spLocks noGrp="1"/>
          </p:cNvSpPr>
          <p:nvPr>
            <p:ph type="pic" sz="quarter" idx="17" hasCustomPrompt="1"/>
          </p:nvPr>
        </p:nvSpPr>
        <p:spPr>
          <a:xfrm>
            <a:off x="7487048"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cxnSp>
        <p:nvCxnSpPr>
          <p:cNvPr id="34" name="Straight Connector 33">
            <a:extLst>
              <a:ext uri="{FF2B5EF4-FFF2-40B4-BE49-F238E27FC236}">
                <a16:creationId xmlns:a16="http://schemas.microsoft.com/office/drawing/2014/main" id="{51954A12-4ECD-C94E-83C5-BD09FD97C71E}"/>
              </a:ext>
            </a:extLst>
          </p:cNvPr>
          <p:cNvCxnSpPr>
            <a:cxnSpLocks/>
          </p:cNvCxnSpPr>
          <p:nvPr userDrawn="1"/>
        </p:nvCxnSpPr>
        <p:spPr>
          <a:xfrm>
            <a:off x="10069089" y="2592476"/>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ext Placeholder 19">
            <a:extLst>
              <a:ext uri="{FF2B5EF4-FFF2-40B4-BE49-F238E27FC236}">
                <a16:creationId xmlns:a16="http://schemas.microsoft.com/office/drawing/2014/main" id="{4BB0A64D-C16C-5C46-B625-6E9D46E3472F}"/>
              </a:ext>
            </a:extLst>
          </p:cNvPr>
          <p:cNvSpPr>
            <a:spLocks noGrp="1"/>
          </p:cNvSpPr>
          <p:nvPr>
            <p:ph type="body" sz="quarter" idx="20"/>
          </p:nvPr>
        </p:nvSpPr>
        <p:spPr>
          <a:xfrm>
            <a:off x="9203901" y="3840817"/>
            <a:ext cx="1730375" cy="1171018"/>
          </a:xfrm>
        </p:spPr>
        <p:txBody>
          <a:bodyPr/>
          <a:lstStyle>
            <a:lvl1pPr marL="0" algn="ctr">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
        <p:nvSpPr>
          <p:cNvPr id="36" name="Picture Placeholder 24">
            <a:extLst>
              <a:ext uri="{FF2B5EF4-FFF2-40B4-BE49-F238E27FC236}">
                <a16:creationId xmlns:a16="http://schemas.microsoft.com/office/drawing/2014/main" id="{FF008213-F341-F04F-A8D3-2F94745A8167}"/>
              </a:ext>
            </a:extLst>
          </p:cNvPr>
          <p:cNvSpPr>
            <a:spLocks noGrp="1"/>
          </p:cNvSpPr>
          <p:nvPr>
            <p:ph type="pic" sz="quarter" idx="21" hasCustomPrompt="1"/>
          </p:nvPr>
        </p:nvSpPr>
        <p:spPr>
          <a:xfrm>
            <a:off x="9682430" y="1825636"/>
            <a:ext cx="766763" cy="766763"/>
          </a:xfrm>
        </p:spPr>
        <p:txBody>
          <a:bodyPr anchor="ctr"/>
          <a:lstStyle>
            <a:lvl1pPr marL="0" algn="ctr">
              <a:buNone/>
              <a:defRPr sz="1100">
                <a:latin typeface="Open Sans" panose="020B0606030504020204" pitchFamily="34" charset="0"/>
                <a:ea typeface="Open Sans" panose="020B0606030504020204" pitchFamily="34" charset="0"/>
                <a:cs typeface="Open Sans" panose="020B0606030504020204" pitchFamily="34" charset="0"/>
              </a:defRPr>
            </a:lvl1pPr>
          </a:lstStyle>
          <a:p>
            <a:r>
              <a:rPr lang="en-US"/>
              <a:t>Icon or Number</a:t>
            </a:r>
          </a:p>
        </p:txBody>
      </p:sp>
      <p:sp>
        <p:nvSpPr>
          <p:cNvPr id="37" name="Text Placeholder 4">
            <a:extLst>
              <a:ext uri="{FF2B5EF4-FFF2-40B4-BE49-F238E27FC236}">
                <a16:creationId xmlns:a16="http://schemas.microsoft.com/office/drawing/2014/main" id="{088E9BF6-6411-D247-BBA1-76A959A12F53}"/>
              </a:ext>
            </a:extLst>
          </p:cNvPr>
          <p:cNvSpPr>
            <a:spLocks noGrp="1"/>
          </p:cNvSpPr>
          <p:nvPr>
            <p:ph type="body" sz="quarter" idx="22"/>
          </p:nvPr>
        </p:nvSpPr>
        <p:spPr>
          <a:xfrm>
            <a:off x="651224" y="5352997"/>
            <a:ext cx="4059672" cy="1115103"/>
          </a:xfrm>
        </p:spPr>
        <p:txBody>
          <a:bodyPr/>
          <a:lstStyle>
            <a:lvl1pPr marL="0" indent="0">
              <a:buNone/>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styles</a:t>
            </a:r>
          </a:p>
        </p:txBody>
      </p:sp>
      <p:sp>
        <p:nvSpPr>
          <p:cNvPr id="38" name="Text Placeholder 19">
            <a:extLst>
              <a:ext uri="{FF2B5EF4-FFF2-40B4-BE49-F238E27FC236}">
                <a16:creationId xmlns:a16="http://schemas.microsoft.com/office/drawing/2014/main" id="{E6E3182E-9238-AB4C-8872-6BCA24F863B2}"/>
              </a:ext>
            </a:extLst>
          </p:cNvPr>
          <p:cNvSpPr>
            <a:spLocks noGrp="1"/>
          </p:cNvSpPr>
          <p:nvPr>
            <p:ph type="body" sz="quarter" idx="23"/>
          </p:nvPr>
        </p:nvSpPr>
        <p:spPr>
          <a:xfrm>
            <a:off x="4857249" y="5388931"/>
            <a:ext cx="6077027" cy="1079169"/>
          </a:xfrm>
        </p:spPr>
        <p:txBody>
          <a:bodyPr/>
          <a:lstStyle>
            <a:lvl1pPr marL="0" algn="l">
              <a:buClr>
                <a:schemeClr val="bg1"/>
              </a:buClr>
              <a:buFont typeface="Arial" panose="020B0604020202020204" pitchFamily="34" charset="0"/>
              <a:buChar char="•"/>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41671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 Step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707A6F-E1BA-D146-8289-D1D3E02C6533}"/>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B13FA6-F22B-764C-AEAF-FA498ECD726D}"/>
              </a:ext>
            </a:extLst>
          </p:cNvPr>
          <p:cNvSpPr/>
          <p:nvPr userDrawn="1"/>
        </p:nvSpPr>
        <p:spPr>
          <a:xfrm>
            <a:off x="316295" y="1655567"/>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9F8CF73-BFA3-3640-A0D5-C7A035554965}"/>
              </a:ext>
            </a:extLst>
          </p:cNvPr>
          <p:cNvCxnSpPr>
            <a:cxnSpLocks/>
            <a:endCxn id="9" idx="6"/>
          </p:cNvCxnSpPr>
          <p:nvPr userDrawn="1"/>
        </p:nvCxnSpPr>
        <p:spPr>
          <a:xfrm flipV="1">
            <a:off x="1428496" y="2156999"/>
            <a:ext cx="9694832" cy="5201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3D01F-A816-6741-8535-ECDFDAF4E06F}"/>
              </a:ext>
            </a:extLst>
          </p:cNvPr>
          <p:cNvCxnSpPr>
            <a:cxnSpLocks/>
          </p:cNvCxnSpPr>
          <p:nvPr userDrawn="1"/>
        </p:nvCxnSpPr>
        <p:spPr>
          <a:xfrm>
            <a:off x="830097" y="2262841"/>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F8CBA6-0BCF-6640-98C0-5D31B814AE75}"/>
              </a:ext>
            </a:extLst>
          </p:cNvPr>
          <p:cNvCxnSpPr>
            <a:cxnSpLocks/>
          </p:cNvCxnSpPr>
          <p:nvPr userDrawn="1"/>
        </p:nvCxnSpPr>
        <p:spPr>
          <a:xfrm>
            <a:off x="2131302" y="2274130"/>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4FF9FB-BB9F-554B-8EBA-E7287C610D3A}"/>
              </a:ext>
            </a:extLst>
          </p:cNvPr>
          <p:cNvCxnSpPr>
            <a:cxnSpLocks/>
          </p:cNvCxnSpPr>
          <p:nvPr userDrawn="1"/>
        </p:nvCxnSpPr>
        <p:spPr>
          <a:xfrm>
            <a:off x="3530259" y="2274130"/>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8181F-6054-3D4A-B5D3-0D36851709F2}"/>
              </a:ext>
            </a:extLst>
          </p:cNvPr>
          <p:cNvCxnSpPr>
            <a:cxnSpLocks/>
          </p:cNvCxnSpPr>
          <p:nvPr userDrawn="1"/>
        </p:nvCxnSpPr>
        <p:spPr>
          <a:xfrm>
            <a:off x="5052574" y="2285604"/>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E9B80B-EFDB-AA4A-B688-C26913C3A93D}"/>
              </a:ext>
            </a:extLst>
          </p:cNvPr>
          <p:cNvCxnSpPr>
            <a:cxnSpLocks/>
          </p:cNvCxnSpPr>
          <p:nvPr userDrawn="1"/>
        </p:nvCxnSpPr>
        <p:spPr>
          <a:xfrm>
            <a:off x="6544052" y="2285604"/>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954A12-4ECD-C94E-83C5-BD09FD97C71E}"/>
              </a:ext>
            </a:extLst>
          </p:cNvPr>
          <p:cNvCxnSpPr>
            <a:cxnSpLocks/>
          </p:cNvCxnSpPr>
          <p:nvPr userDrawn="1"/>
        </p:nvCxnSpPr>
        <p:spPr>
          <a:xfrm>
            <a:off x="7917480" y="2285604"/>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4F62-7AA6-849B-AD96-6B24729314CA}"/>
              </a:ext>
            </a:extLst>
          </p:cNvPr>
          <p:cNvSpPr txBox="1"/>
          <p:nvPr userDrawn="1"/>
        </p:nvSpPr>
        <p:spPr>
          <a:xfrm>
            <a:off x="571548" y="1840619"/>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 name="Oval 3">
            <a:extLst>
              <a:ext uri="{FF2B5EF4-FFF2-40B4-BE49-F238E27FC236}">
                <a16:creationId xmlns:a16="http://schemas.microsoft.com/office/drawing/2014/main" id="{8288D5DC-CA5D-CD50-B32E-829BA4CC70A0}"/>
              </a:ext>
            </a:extLst>
          </p:cNvPr>
          <p:cNvSpPr/>
          <p:nvPr userDrawn="1"/>
        </p:nvSpPr>
        <p:spPr>
          <a:xfrm>
            <a:off x="1620978" y="1659746"/>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320EAD-414E-598D-4FF1-665C01A0433B}"/>
              </a:ext>
            </a:extLst>
          </p:cNvPr>
          <p:cNvSpPr txBox="1"/>
          <p:nvPr userDrawn="1"/>
        </p:nvSpPr>
        <p:spPr>
          <a:xfrm>
            <a:off x="1879430" y="1833746"/>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1" name="Oval 10">
            <a:extLst>
              <a:ext uri="{FF2B5EF4-FFF2-40B4-BE49-F238E27FC236}">
                <a16:creationId xmlns:a16="http://schemas.microsoft.com/office/drawing/2014/main" id="{D351C6FE-6AD0-850A-B035-F476B088A3CA}"/>
              </a:ext>
            </a:extLst>
          </p:cNvPr>
          <p:cNvSpPr/>
          <p:nvPr userDrawn="1"/>
        </p:nvSpPr>
        <p:spPr>
          <a:xfrm>
            <a:off x="3018381" y="1658064"/>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E1D049-C776-9FA3-7F7B-E0CE0678BC46}"/>
              </a:ext>
            </a:extLst>
          </p:cNvPr>
          <p:cNvSpPr/>
          <p:nvPr userDrawn="1"/>
        </p:nvSpPr>
        <p:spPr>
          <a:xfrm>
            <a:off x="4542250" y="1655567"/>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407A941-D5F3-8E5E-35B7-2D5BC5A298CD}"/>
              </a:ext>
            </a:extLst>
          </p:cNvPr>
          <p:cNvSpPr/>
          <p:nvPr userDrawn="1"/>
        </p:nvSpPr>
        <p:spPr>
          <a:xfrm>
            <a:off x="8766413" y="1648457"/>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816496-0459-5E54-5339-795F9E1FE808}"/>
              </a:ext>
            </a:extLst>
          </p:cNvPr>
          <p:cNvSpPr txBox="1"/>
          <p:nvPr userDrawn="1"/>
        </p:nvSpPr>
        <p:spPr>
          <a:xfrm>
            <a:off x="3278791" y="1805425"/>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9" name="TextBox 18">
            <a:extLst>
              <a:ext uri="{FF2B5EF4-FFF2-40B4-BE49-F238E27FC236}">
                <a16:creationId xmlns:a16="http://schemas.microsoft.com/office/drawing/2014/main" id="{85C03421-3B28-7F1D-2E89-A0D84FAD4462}"/>
              </a:ext>
            </a:extLst>
          </p:cNvPr>
          <p:cNvSpPr txBox="1"/>
          <p:nvPr userDrawn="1"/>
        </p:nvSpPr>
        <p:spPr>
          <a:xfrm>
            <a:off x="4767555" y="1779892"/>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6" name="Oval 25">
            <a:extLst>
              <a:ext uri="{FF2B5EF4-FFF2-40B4-BE49-F238E27FC236}">
                <a16:creationId xmlns:a16="http://schemas.microsoft.com/office/drawing/2014/main" id="{422B070A-1F40-5E69-BB97-97815A24C1A0}"/>
              </a:ext>
            </a:extLst>
          </p:cNvPr>
          <p:cNvSpPr/>
          <p:nvPr userDrawn="1"/>
        </p:nvSpPr>
        <p:spPr>
          <a:xfrm>
            <a:off x="6033728" y="1648457"/>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824758C-0135-ADF6-A67F-766D00570F1C}"/>
              </a:ext>
            </a:extLst>
          </p:cNvPr>
          <p:cNvSpPr/>
          <p:nvPr userDrawn="1"/>
        </p:nvSpPr>
        <p:spPr>
          <a:xfrm>
            <a:off x="7399131" y="1646773"/>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8AC61CA-258C-AE73-4609-D01F4EB00204}"/>
              </a:ext>
            </a:extLst>
          </p:cNvPr>
          <p:cNvSpPr txBox="1"/>
          <p:nvPr userDrawn="1"/>
        </p:nvSpPr>
        <p:spPr>
          <a:xfrm>
            <a:off x="6296900" y="1801777"/>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1" name="TextBox 40">
            <a:extLst>
              <a:ext uri="{FF2B5EF4-FFF2-40B4-BE49-F238E27FC236}">
                <a16:creationId xmlns:a16="http://schemas.microsoft.com/office/drawing/2014/main" id="{3B425A45-F248-C819-1967-B4E4C1A49677}"/>
              </a:ext>
            </a:extLst>
          </p:cNvPr>
          <p:cNvSpPr txBox="1"/>
          <p:nvPr userDrawn="1"/>
        </p:nvSpPr>
        <p:spPr>
          <a:xfrm>
            <a:off x="7651620" y="1817855"/>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6</a:t>
            </a:r>
          </a:p>
        </p:txBody>
      </p:sp>
      <p:cxnSp>
        <p:nvCxnSpPr>
          <p:cNvPr id="36" name="Straight Connector 35">
            <a:extLst>
              <a:ext uri="{FF2B5EF4-FFF2-40B4-BE49-F238E27FC236}">
                <a16:creationId xmlns:a16="http://schemas.microsoft.com/office/drawing/2014/main" id="{3B6D7EB9-90A0-530B-5B3C-CB1B2DFB55C7}"/>
              </a:ext>
            </a:extLst>
          </p:cNvPr>
          <p:cNvCxnSpPr>
            <a:cxnSpLocks/>
          </p:cNvCxnSpPr>
          <p:nvPr userDrawn="1"/>
        </p:nvCxnSpPr>
        <p:spPr>
          <a:xfrm>
            <a:off x="9275507" y="2285604"/>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928E6C8-E641-8F63-835C-7075B2D299C0}"/>
              </a:ext>
            </a:extLst>
          </p:cNvPr>
          <p:cNvSpPr/>
          <p:nvPr userDrawn="1"/>
        </p:nvSpPr>
        <p:spPr>
          <a:xfrm>
            <a:off x="10102680" y="1633708"/>
            <a:ext cx="1020648" cy="104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EA4DF75-7ABE-B15E-455E-514AB34A4A01}"/>
              </a:ext>
            </a:extLst>
          </p:cNvPr>
          <p:cNvCxnSpPr>
            <a:cxnSpLocks/>
          </p:cNvCxnSpPr>
          <p:nvPr userDrawn="1"/>
        </p:nvCxnSpPr>
        <p:spPr>
          <a:xfrm>
            <a:off x="10611774" y="2270855"/>
            <a:ext cx="0" cy="894736"/>
          </a:xfrm>
          <a:prstGeom prst="line">
            <a:avLst/>
          </a:prstGeom>
          <a:ln w="28575">
            <a:solidFill>
              <a:schemeClr val="bg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561004D-DA05-ADB1-B883-65AE3EAFE069}"/>
              </a:ext>
            </a:extLst>
          </p:cNvPr>
          <p:cNvSpPr txBox="1"/>
          <p:nvPr userDrawn="1"/>
        </p:nvSpPr>
        <p:spPr>
          <a:xfrm>
            <a:off x="9034302" y="1812348"/>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0" name="TextBox 9">
            <a:extLst>
              <a:ext uri="{FF2B5EF4-FFF2-40B4-BE49-F238E27FC236}">
                <a16:creationId xmlns:a16="http://schemas.microsoft.com/office/drawing/2014/main" id="{FB19345C-FB25-F834-745A-8113CF95D0C8}"/>
              </a:ext>
            </a:extLst>
          </p:cNvPr>
          <p:cNvSpPr txBox="1"/>
          <p:nvPr userDrawn="1"/>
        </p:nvSpPr>
        <p:spPr>
          <a:xfrm>
            <a:off x="10370569" y="1797599"/>
            <a:ext cx="566928" cy="769441"/>
          </a:xfrm>
          <a:prstGeom prst="rect">
            <a:avLst/>
          </a:prstGeom>
          <a:noFill/>
        </p:spPr>
        <p:txBody>
          <a:bodyPr wrap="square" rtlCol="0">
            <a:spAutoFit/>
          </a:bodyPr>
          <a:lstStyle/>
          <a:p>
            <a:r>
              <a:rPr lang="en-US" sz="4400">
                <a:solidFill>
                  <a:srgbClr val="024230"/>
                </a:solidFill>
                <a:latin typeface="Open Sans" panose="020B0606030504020204" pitchFamily="34" charset="0"/>
                <a:ea typeface="Open Sans" panose="020B0606030504020204" pitchFamily="34" charset="0"/>
                <a:cs typeface="Open Sans" panose="020B0606030504020204" pitchFamily="34" charset="0"/>
              </a:rPr>
              <a:t>8</a:t>
            </a:r>
          </a:p>
        </p:txBody>
      </p:sp>
    </p:spTree>
    <p:extLst>
      <p:ext uri="{BB962C8B-B14F-4D97-AF65-F5344CB8AC3E}">
        <p14:creationId xmlns:p14="http://schemas.microsoft.com/office/powerpoint/2010/main" val="2315909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F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FD0545-EC3F-3544-BD15-B7B346649717}"/>
              </a:ext>
            </a:extLst>
          </p:cNvPr>
          <p:cNvSpPr/>
          <p:nvPr userDrawn="1"/>
        </p:nvSpPr>
        <p:spPr>
          <a:xfrm>
            <a:off x="0" y="0"/>
            <a:ext cx="11353800" cy="6857999"/>
          </a:xfrm>
          <a:prstGeom prst="rect">
            <a:avLst/>
          </a:prstGeom>
          <a:solidFill>
            <a:schemeClr val="tx2"/>
          </a:solidFill>
          <a:ln>
            <a:noFill/>
          </a:ln>
          <a:effectLst>
            <a:outerShdw blurRad="2540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FCF35-37CA-E44F-9A18-01C581F4043C}"/>
              </a:ext>
            </a:extLst>
          </p:cNvPr>
          <p:cNvSpPr>
            <a:spLocks noGrp="1"/>
          </p:cNvSpPr>
          <p:nvPr>
            <p:ph type="title" hasCustomPrompt="1"/>
          </p:nvPr>
        </p:nvSpPr>
        <p:spPr>
          <a:xfrm>
            <a:off x="663678" y="2282415"/>
            <a:ext cx="10026445" cy="1325563"/>
          </a:xfrm>
        </p:spPr>
        <p:txBody>
          <a:bodyPr/>
          <a:lstStyle>
            <a:lvl1pPr algn="ctr">
              <a:defRPr sz="8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Fact title style</a:t>
            </a:r>
          </a:p>
        </p:txBody>
      </p:sp>
      <p:sp>
        <p:nvSpPr>
          <p:cNvPr id="7" name="Text Placeholder 7">
            <a:extLst>
              <a:ext uri="{FF2B5EF4-FFF2-40B4-BE49-F238E27FC236}">
                <a16:creationId xmlns:a16="http://schemas.microsoft.com/office/drawing/2014/main" id="{A77A8509-D85F-1C45-A3CD-DA1A2D53A8D3}"/>
              </a:ext>
            </a:extLst>
          </p:cNvPr>
          <p:cNvSpPr>
            <a:spLocks noGrp="1"/>
          </p:cNvSpPr>
          <p:nvPr>
            <p:ph type="body" sz="quarter" idx="10"/>
          </p:nvPr>
        </p:nvSpPr>
        <p:spPr>
          <a:xfrm>
            <a:off x="3124994" y="4384572"/>
            <a:ext cx="5103812" cy="885825"/>
          </a:xfrm>
        </p:spPr>
        <p:txBody>
          <a:bodyPr anchor="ctr"/>
          <a:lstStyle>
            <a:lvl1pPr marL="0" algn="ctr">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a:solidFill>
                  <a:schemeClr val="tx1"/>
                </a:solidFill>
              </a:defRPr>
            </a:lvl2pPr>
            <a:lvl3pPr algn="ctr">
              <a:buNone/>
              <a:defRPr>
                <a:solidFill>
                  <a:schemeClr val="tx1"/>
                </a:solidFill>
              </a:defRPr>
            </a:lvl3pPr>
            <a:lvl4pPr algn="ctr">
              <a:buNone/>
              <a:defRPr>
                <a:solidFill>
                  <a:schemeClr val="tx1"/>
                </a:solidFill>
              </a:defRPr>
            </a:lvl4pPr>
            <a:lvl5pPr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413590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stimonial /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F1C8-102D-9142-9519-687AC08EA072}"/>
              </a:ext>
            </a:extLst>
          </p:cNvPr>
          <p:cNvSpPr>
            <a:spLocks noGrp="1"/>
          </p:cNvSpPr>
          <p:nvPr>
            <p:ph type="title" hasCustomPrompt="1"/>
          </p:nvPr>
        </p:nvSpPr>
        <p:spPr>
          <a:xfrm>
            <a:off x="838200" y="1297857"/>
            <a:ext cx="8925232" cy="3010233"/>
          </a:xfrm>
        </p:spPr>
        <p:txBody>
          <a:bodyPr anchor="ctr"/>
          <a:lstStyle>
            <a:lvl1pPr algn="ctr">
              <a:defRPr sz="3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Quote title style</a:t>
            </a:r>
          </a:p>
        </p:txBody>
      </p:sp>
      <p:sp>
        <p:nvSpPr>
          <p:cNvPr id="6" name="Google Shape;134;p25">
            <a:extLst>
              <a:ext uri="{FF2B5EF4-FFF2-40B4-BE49-F238E27FC236}">
                <a16:creationId xmlns:a16="http://schemas.microsoft.com/office/drawing/2014/main" id="{DFF58D4B-6B10-594E-A00D-51A6CC45C5C7}"/>
              </a:ext>
            </a:extLst>
          </p:cNvPr>
          <p:cNvSpPr/>
          <p:nvPr userDrawn="1"/>
        </p:nvSpPr>
        <p:spPr>
          <a:xfrm rot="-5400000" flipH="1">
            <a:off x="8013700" y="2679700"/>
            <a:ext cx="6858000" cy="1498600"/>
          </a:xfrm>
          <a:prstGeom prst="rect">
            <a:avLst/>
          </a:prstGeom>
          <a:solidFill>
            <a:schemeClr val="tx2"/>
          </a:solidFill>
          <a:ln>
            <a:noFill/>
          </a:ln>
          <a:effectLst>
            <a:outerShdw blurRad="254000" dist="38100" dir="10800000" algn="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 Placeholder 7">
            <a:extLst>
              <a:ext uri="{FF2B5EF4-FFF2-40B4-BE49-F238E27FC236}">
                <a16:creationId xmlns:a16="http://schemas.microsoft.com/office/drawing/2014/main" id="{58BA3BD4-C210-3244-92F7-D2DDF18EB030}"/>
              </a:ext>
            </a:extLst>
          </p:cNvPr>
          <p:cNvSpPr>
            <a:spLocks noGrp="1"/>
          </p:cNvSpPr>
          <p:nvPr>
            <p:ph type="body" sz="quarter" idx="10"/>
          </p:nvPr>
        </p:nvSpPr>
        <p:spPr>
          <a:xfrm>
            <a:off x="2748910" y="4384572"/>
            <a:ext cx="5103812" cy="885825"/>
          </a:xfrm>
        </p:spPr>
        <p:txBody>
          <a:bodyPr anchor="ctr"/>
          <a:lstStyle>
            <a:lvl1pPr marL="0" algn="ctr">
              <a:buNone/>
              <a:defRPr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a:solidFill>
                  <a:schemeClr val="tx1"/>
                </a:solidFill>
              </a:defRPr>
            </a:lvl2pPr>
            <a:lvl3pPr algn="ctr">
              <a:buNone/>
              <a:defRPr>
                <a:solidFill>
                  <a:schemeClr val="tx1"/>
                </a:solidFill>
              </a:defRPr>
            </a:lvl3pPr>
            <a:lvl4pPr algn="ctr">
              <a:buNone/>
              <a:defRPr>
                <a:solidFill>
                  <a:schemeClr val="tx1"/>
                </a:solidFill>
              </a:defRPr>
            </a:lvl4pPr>
            <a:lvl5pPr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728856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 End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CBE5A-28C7-4246-B46A-63261FE8A3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22" r="3122"/>
          <a:stretch/>
        </p:blipFill>
        <p:spPr>
          <a:xfrm>
            <a:off x="0" y="0"/>
            <a:ext cx="12192000" cy="6858000"/>
          </a:xfrm>
          <a:prstGeom prst="rect">
            <a:avLst/>
          </a:prstGeom>
        </p:spPr>
      </p:pic>
      <p:sp>
        <p:nvSpPr>
          <p:cNvPr id="8" name="Google Shape;124;p24">
            <a:extLst>
              <a:ext uri="{FF2B5EF4-FFF2-40B4-BE49-F238E27FC236}">
                <a16:creationId xmlns:a16="http://schemas.microsoft.com/office/drawing/2014/main" id="{2C8D767D-23B2-2047-9517-E0402B7E1F03}"/>
              </a:ext>
            </a:extLst>
          </p:cNvPr>
          <p:cNvSpPr/>
          <p:nvPr userDrawn="1"/>
        </p:nvSpPr>
        <p:spPr>
          <a:xfrm rot="5400000">
            <a:off x="2670456" y="-2667001"/>
            <a:ext cx="6858001" cy="12192000"/>
          </a:xfrm>
          <a:prstGeom prst="rect">
            <a:avLst/>
          </a:prstGeom>
          <a:solidFill>
            <a:schemeClr val="tx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Placeholder 10">
            <a:extLst>
              <a:ext uri="{FF2B5EF4-FFF2-40B4-BE49-F238E27FC236}">
                <a16:creationId xmlns:a16="http://schemas.microsoft.com/office/drawing/2014/main" id="{7E03273A-9B95-F14A-9DF7-72B692E230F8}"/>
              </a:ext>
            </a:extLst>
          </p:cNvPr>
          <p:cNvSpPr>
            <a:spLocks noGrp="1"/>
          </p:cNvSpPr>
          <p:nvPr>
            <p:ph type="body" sz="quarter" idx="10" hasCustomPrompt="1"/>
          </p:nvPr>
        </p:nvSpPr>
        <p:spPr>
          <a:xfrm>
            <a:off x="848769" y="1643605"/>
            <a:ext cx="5968720" cy="1632030"/>
          </a:xfrm>
        </p:spPr>
        <p:txBody>
          <a:bodyPr anchor="t"/>
          <a:lstStyle>
            <a:lvl1pPr marL="0" algn="l">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None/>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Q&amp;A</a:t>
            </a:r>
          </a:p>
        </p:txBody>
      </p:sp>
      <p:pic>
        <p:nvPicPr>
          <p:cNvPr id="10" name="Graphic 9" descr="Speaker phone with solid fill">
            <a:extLst>
              <a:ext uri="{FF2B5EF4-FFF2-40B4-BE49-F238E27FC236}">
                <a16:creationId xmlns:a16="http://schemas.microsoft.com/office/drawing/2014/main" id="{C25E8691-2FC1-1A4E-928F-5C1D22FA43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8769" y="3607121"/>
            <a:ext cx="598065" cy="598065"/>
          </a:xfrm>
          <a:prstGeom prst="rect">
            <a:avLst/>
          </a:prstGeom>
        </p:spPr>
      </p:pic>
      <p:pic>
        <p:nvPicPr>
          <p:cNvPr id="13" name="Graphic 12" descr="Email with solid fill">
            <a:extLst>
              <a:ext uri="{FF2B5EF4-FFF2-40B4-BE49-F238E27FC236}">
                <a16:creationId xmlns:a16="http://schemas.microsoft.com/office/drawing/2014/main" id="{00707B97-1BBA-E54A-A322-CA429CBD757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611" y="4597640"/>
            <a:ext cx="512380" cy="512380"/>
          </a:xfrm>
          <a:prstGeom prst="rect">
            <a:avLst/>
          </a:prstGeom>
        </p:spPr>
      </p:pic>
      <p:pic>
        <p:nvPicPr>
          <p:cNvPr id="15" name="Graphic 14" descr="Cursor with solid fill">
            <a:extLst>
              <a:ext uri="{FF2B5EF4-FFF2-40B4-BE49-F238E27FC236}">
                <a16:creationId xmlns:a16="http://schemas.microsoft.com/office/drawing/2014/main" id="{6C82B5D4-2FCF-AC47-8EE9-DB1F8893C65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1611" y="5545316"/>
            <a:ext cx="512381" cy="512381"/>
          </a:xfrm>
          <a:prstGeom prst="rect">
            <a:avLst/>
          </a:prstGeom>
        </p:spPr>
      </p:pic>
      <p:sp>
        <p:nvSpPr>
          <p:cNvPr id="16" name="Text Placeholder 19">
            <a:extLst>
              <a:ext uri="{FF2B5EF4-FFF2-40B4-BE49-F238E27FC236}">
                <a16:creationId xmlns:a16="http://schemas.microsoft.com/office/drawing/2014/main" id="{2C39578B-B58D-3146-BE9B-0572E085FD53}"/>
              </a:ext>
            </a:extLst>
          </p:cNvPr>
          <p:cNvSpPr>
            <a:spLocks noGrp="1"/>
          </p:cNvSpPr>
          <p:nvPr>
            <p:ph type="body" sz="quarter" idx="12" hasCustomPrompt="1"/>
          </p:nvPr>
        </p:nvSpPr>
        <p:spPr>
          <a:xfrm>
            <a:off x="1608698" y="3677671"/>
            <a:ext cx="5347688" cy="456964"/>
          </a:xfrm>
        </p:spPr>
        <p:txBody>
          <a:bodyPr anchor="ctr"/>
          <a:lstStyle>
            <a:lvl1pPr marL="0" algn="l">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(740) 924-5725</a:t>
            </a:r>
          </a:p>
        </p:txBody>
      </p:sp>
      <p:sp>
        <p:nvSpPr>
          <p:cNvPr id="17" name="Text Placeholder 19">
            <a:extLst>
              <a:ext uri="{FF2B5EF4-FFF2-40B4-BE49-F238E27FC236}">
                <a16:creationId xmlns:a16="http://schemas.microsoft.com/office/drawing/2014/main" id="{E9B6B0ED-6BA2-7741-863C-9C92324364FD}"/>
              </a:ext>
            </a:extLst>
          </p:cNvPr>
          <p:cNvSpPr>
            <a:spLocks noGrp="1"/>
          </p:cNvSpPr>
          <p:nvPr>
            <p:ph type="body" sz="quarter" idx="13" hasCustomPrompt="1"/>
          </p:nvPr>
        </p:nvSpPr>
        <p:spPr>
          <a:xfrm>
            <a:off x="1608698" y="4625348"/>
            <a:ext cx="5347688" cy="456964"/>
          </a:xfrm>
        </p:spPr>
        <p:txBody>
          <a:bodyPr anchor="ctr"/>
          <a:lstStyle>
            <a:lvl1pPr marL="0" algn="l">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GetStarted@ohio.edu</a:t>
            </a:r>
          </a:p>
        </p:txBody>
      </p:sp>
      <p:sp>
        <p:nvSpPr>
          <p:cNvPr id="19" name="Text Placeholder 19">
            <a:extLst>
              <a:ext uri="{FF2B5EF4-FFF2-40B4-BE49-F238E27FC236}">
                <a16:creationId xmlns:a16="http://schemas.microsoft.com/office/drawing/2014/main" id="{C27A9671-F81E-1C48-B6C0-B636D34796F6}"/>
              </a:ext>
            </a:extLst>
          </p:cNvPr>
          <p:cNvSpPr>
            <a:spLocks noGrp="1"/>
          </p:cNvSpPr>
          <p:nvPr>
            <p:ph type="body" sz="quarter" idx="14" hasCustomPrompt="1"/>
          </p:nvPr>
        </p:nvSpPr>
        <p:spPr>
          <a:xfrm>
            <a:off x="1608698" y="5573024"/>
            <a:ext cx="9236086" cy="456964"/>
          </a:xfrm>
        </p:spPr>
        <p:txBody>
          <a:bodyPr anchor="ctr"/>
          <a:lstStyle>
            <a:lvl1pPr marL="0" algn="l">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a:t>https://onlinemasters.ohio.edu/college-of-business/master-science-management/</a:t>
            </a:r>
          </a:p>
        </p:txBody>
      </p:sp>
    </p:spTree>
    <p:extLst>
      <p:ext uri="{BB962C8B-B14F-4D97-AF65-F5344CB8AC3E}">
        <p14:creationId xmlns:p14="http://schemas.microsoft.com/office/powerpoint/2010/main" val="445328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 Presenter">
  <p:cSld name="1_1 Presenter">
    <p:spTree>
      <p:nvGrpSpPr>
        <p:cNvPr id="1" name="Shape 32"/>
        <p:cNvGrpSpPr/>
        <p:nvPr/>
      </p:nvGrpSpPr>
      <p:grpSpPr>
        <a:xfrm>
          <a:off x="0" y="0"/>
          <a:ext cx="0" cy="0"/>
          <a:chOff x="0" y="0"/>
          <a:chExt cx="0" cy="0"/>
        </a:xfrm>
      </p:grpSpPr>
      <p:sp>
        <p:nvSpPr>
          <p:cNvPr id="33" name="Google Shape;33;p15"/>
          <p:cNvSpPr/>
          <p:nvPr/>
        </p:nvSpPr>
        <p:spPr>
          <a:xfrm rot="5400000" flipH="1">
            <a:off x="-1346200" y="1346200"/>
            <a:ext cx="6858000" cy="4165600"/>
          </a:xfrm>
          <a:prstGeom prst="rect">
            <a:avLst/>
          </a:prstGeom>
          <a:solidFill>
            <a:schemeClr val="dk2"/>
          </a:solidFill>
          <a:ln>
            <a:noFill/>
          </a:ln>
          <a:effectLst>
            <a:outerShdw blurRad="2540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Georgia"/>
              <a:buNone/>
            </a:pPr>
            <a:endParaRPr sz="1800" b="0" i="0" u="none" strike="noStrike" cap="none">
              <a:solidFill>
                <a:schemeClr val="dk1"/>
              </a:solidFill>
              <a:latin typeface="Georgia"/>
              <a:ea typeface="Georgia"/>
              <a:cs typeface="Georgia"/>
              <a:sym typeface="Georgia"/>
            </a:endParaRPr>
          </a:p>
        </p:txBody>
      </p:sp>
      <p:sp>
        <p:nvSpPr>
          <p:cNvPr id="34" name="Google Shape;34;p15"/>
          <p:cNvSpPr txBox="1">
            <a:spLocks noGrp="1"/>
          </p:cNvSpPr>
          <p:nvPr>
            <p:ph type="title"/>
          </p:nvPr>
        </p:nvSpPr>
        <p:spPr>
          <a:xfrm>
            <a:off x="4457700" y="450453"/>
            <a:ext cx="7251700" cy="9818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200"/>
              <a:buFont typeface="Open Sans"/>
              <a:buNone/>
              <a:defRPr sz="3200" b="1" i="0">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a:spLocks noGrp="1"/>
          </p:cNvSpPr>
          <p:nvPr>
            <p:ph type="pic" idx="2"/>
          </p:nvPr>
        </p:nvSpPr>
        <p:spPr>
          <a:xfrm>
            <a:off x="1012723" y="1107281"/>
            <a:ext cx="2330246" cy="2794000"/>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2"/>
              </a:buClr>
              <a:buSzPts val="1600"/>
              <a:buFont typeface="Arial"/>
              <a:buNone/>
              <a:defRPr sz="1600" b="0" i="0" u="none" strike="noStrike" cap="none">
                <a:solidFill>
                  <a:schemeClr val="lt1"/>
                </a:solidFill>
                <a:latin typeface="Open Sans"/>
                <a:ea typeface="Open Sans"/>
                <a:cs typeface="Open Sans"/>
                <a:sym typeface="Open Sans"/>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36" name="Google Shape;36;p15"/>
          <p:cNvSpPr txBox="1">
            <a:spLocks noGrp="1"/>
          </p:cNvSpPr>
          <p:nvPr>
            <p:ph type="body" idx="1"/>
          </p:nvPr>
        </p:nvSpPr>
        <p:spPr>
          <a:xfrm>
            <a:off x="4457700" y="1632030"/>
            <a:ext cx="7251700" cy="4214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sz="1800" b="0" i="0">
                <a:latin typeface="Open Sans Light"/>
                <a:ea typeface="Open Sans Light"/>
                <a:cs typeface="Open Sans Light"/>
                <a:sym typeface="Open Sans Light"/>
              </a:defRPr>
            </a:lvl1pPr>
            <a:lvl2pPr marL="914400" lvl="1" indent="-342900" algn="l">
              <a:lnSpc>
                <a:spcPct val="90000"/>
              </a:lnSpc>
              <a:spcBef>
                <a:spcPts val="500"/>
              </a:spcBef>
              <a:spcAft>
                <a:spcPts val="0"/>
              </a:spcAft>
              <a:buClr>
                <a:schemeClr val="dk2"/>
              </a:buClr>
              <a:buSzPts val="1800"/>
              <a:buChar char="•"/>
              <a:defRPr sz="1800" b="0" i="0">
                <a:latin typeface="Open Sans Light"/>
                <a:ea typeface="Open Sans Light"/>
                <a:cs typeface="Open Sans Light"/>
                <a:sym typeface="Open Sans Light"/>
              </a:defRPr>
            </a:lvl2pPr>
            <a:lvl3pPr marL="1371600" lvl="2" indent="-342900" algn="l">
              <a:lnSpc>
                <a:spcPct val="90000"/>
              </a:lnSpc>
              <a:spcBef>
                <a:spcPts val="500"/>
              </a:spcBef>
              <a:spcAft>
                <a:spcPts val="0"/>
              </a:spcAft>
              <a:buClr>
                <a:schemeClr val="dk2"/>
              </a:buClr>
              <a:buSzPts val="1800"/>
              <a:buChar char="•"/>
              <a:defRPr sz="1800" b="0" i="0">
                <a:latin typeface="Open Sans Light"/>
                <a:ea typeface="Open Sans Light"/>
                <a:cs typeface="Open Sans Light"/>
                <a:sym typeface="Open Sans Light"/>
              </a:defRPr>
            </a:lvl3pPr>
            <a:lvl4pPr marL="1828800" lvl="3" indent="-342900" algn="l">
              <a:lnSpc>
                <a:spcPct val="90000"/>
              </a:lnSpc>
              <a:spcBef>
                <a:spcPts val="500"/>
              </a:spcBef>
              <a:spcAft>
                <a:spcPts val="0"/>
              </a:spcAft>
              <a:buClr>
                <a:schemeClr val="dk2"/>
              </a:buClr>
              <a:buSzPts val="1800"/>
              <a:buChar char="•"/>
              <a:defRPr sz="1800" b="0" i="0">
                <a:latin typeface="Open Sans Light"/>
                <a:ea typeface="Open Sans Light"/>
                <a:cs typeface="Open Sans Light"/>
                <a:sym typeface="Open Sans Light"/>
              </a:defRPr>
            </a:lvl4pPr>
            <a:lvl5pPr marL="2286000" lvl="4" indent="-342900" algn="l">
              <a:lnSpc>
                <a:spcPct val="90000"/>
              </a:lnSpc>
              <a:spcBef>
                <a:spcPts val="500"/>
              </a:spcBef>
              <a:spcAft>
                <a:spcPts val="0"/>
              </a:spcAft>
              <a:buClr>
                <a:schemeClr val="dk2"/>
              </a:buClr>
              <a:buSzPts val="1800"/>
              <a:buChar char="•"/>
              <a:defRPr sz="18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
          <p:cNvSpPr>
            <a:spLocks noGrp="1"/>
          </p:cNvSpPr>
          <p:nvPr>
            <p:ph type="pic" idx="3"/>
          </p:nvPr>
        </p:nvSpPr>
        <p:spPr>
          <a:xfrm>
            <a:off x="9975850" y="5793582"/>
            <a:ext cx="1828800" cy="70326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2"/>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38" name="Google Shape;38;p15"/>
          <p:cNvSpPr txBox="1">
            <a:spLocks noGrp="1"/>
          </p:cNvSpPr>
          <p:nvPr>
            <p:ph type="body" idx="4"/>
          </p:nvPr>
        </p:nvSpPr>
        <p:spPr>
          <a:xfrm>
            <a:off x="819150" y="4284662"/>
            <a:ext cx="2794000" cy="604838"/>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000"/>
              <a:buNone/>
              <a:defRPr sz="2000" b="1" i="0">
                <a:solidFill>
                  <a:schemeClr val="lt1"/>
                </a:solidFill>
                <a:latin typeface="Open Sans"/>
                <a:ea typeface="Open Sans"/>
                <a:cs typeface="Open Sans"/>
                <a:sym typeface="Open Sans"/>
              </a:defRPr>
            </a:lvl1pPr>
            <a:lvl2pPr marL="914400" lvl="1" indent="-228600" algn="l">
              <a:lnSpc>
                <a:spcPct val="90000"/>
              </a:lnSpc>
              <a:spcBef>
                <a:spcPts val="500"/>
              </a:spcBef>
              <a:spcAft>
                <a:spcPts val="0"/>
              </a:spcAft>
              <a:buSzPts val="2400"/>
              <a:buNone/>
              <a:defRPr b="1" i="0">
                <a:solidFill>
                  <a:schemeClr val="lt1"/>
                </a:solidFill>
                <a:latin typeface="Open Sans"/>
                <a:ea typeface="Open Sans"/>
                <a:cs typeface="Open Sans"/>
                <a:sym typeface="Open Sans"/>
              </a:defRPr>
            </a:lvl2pPr>
            <a:lvl3pPr marL="1371600" lvl="2" indent="-228600" algn="l">
              <a:lnSpc>
                <a:spcPct val="90000"/>
              </a:lnSpc>
              <a:spcBef>
                <a:spcPts val="500"/>
              </a:spcBef>
              <a:spcAft>
                <a:spcPts val="0"/>
              </a:spcAft>
              <a:buSzPts val="2000"/>
              <a:buNone/>
              <a:defRPr b="1" i="0">
                <a:solidFill>
                  <a:schemeClr val="lt1"/>
                </a:solidFill>
                <a:latin typeface="Open Sans"/>
                <a:ea typeface="Open Sans"/>
                <a:cs typeface="Open Sans"/>
                <a:sym typeface="Open Sans"/>
              </a:defRPr>
            </a:lvl3pPr>
            <a:lvl4pPr marL="1828800" lvl="3" indent="-228600" algn="l">
              <a:lnSpc>
                <a:spcPct val="90000"/>
              </a:lnSpc>
              <a:spcBef>
                <a:spcPts val="500"/>
              </a:spcBef>
              <a:spcAft>
                <a:spcPts val="0"/>
              </a:spcAft>
              <a:buSzPts val="1800"/>
              <a:buNone/>
              <a:defRPr b="1" i="0">
                <a:solidFill>
                  <a:schemeClr val="lt1"/>
                </a:solidFill>
                <a:latin typeface="Open Sans"/>
                <a:ea typeface="Open Sans"/>
                <a:cs typeface="Open Sans"/>
                <a:sym typeface="Open Sans"/>
              </a:defRPr>
            </a:lvl4pPr>
            <a:lvl5pPr marL="2286000" lvl="4" indent="-228600" algn="l">
              <a:lnSpc>
                <a:spcPct val="90000"/>
              </a:lnSpc>
              <a:spcBef>
                <a:spcPts val="500"/>
              </a:spcBef>
              <a:spcAft>
                <a:spcPts val="0"/>
              </a:spcAft>
              <a:buSzPts val="1800"/>
              <a:buNone/>
              <a:defRPr b="1" i="0">
                <a:solidFill>
                  <a:schemeClr val="lt1"/>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5"/>
          <p:cNvSpPr txBox="1">
            <a:spLocks noGrp="1"/>
          </p:cNvSpPr>
          <p:nvPr>
            <p:ph type="body" idx="5"/>
          </p:nvPr>
        </p:nvSpPr>
        <p:spPr>
          <a:xfrm>
            <a:off x="819150" y="5008562"/>
            <a:ext cx="2794000" cy="1087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1800"/>
              <a:buNone/>
              <a:defRPr sz="1800" b="0" i="0">
                <a:solidFill>
                  <a:schemeClr val="lt1"/>
                </a:solidFill>
                <a:latin typeface="Open Sans Light"/>
                <a:ea typeface="Open Sans Light"/>
                <a:cs typeface="Open Sans Light"/>
                <a:sym typeface="Open Sans Light"/>
              </a:defRPr>
            </a:lvl1pPr>
            <a:lvl2pPr marL="914400" lvl="1" indent="-228600" algn="ctr">
              <a:lnSpc>
                <a:spcPct val="90000"/>
              </a:lnSpc>
              <a:spcBef>
                <a:spcPts val="500"/>
              </a:spcBef>
              <a:spcAft>
                <a:spcPts val="0"/>
              </a:spcAft>
              <a:buSzPts val="1800"/>
              <a:buNone/>
              <a:defRPr sz="1800"/>
            </a:lvl2pPr>
            <a:lvl3pPr marL="1371600" lvl="2" indent="-228600" algn="ctr">
              <a:lnSpc>
                <a:spcPct val="90000"/>
              </a:lnSpc>
              <a:spcBef>
                <a:spcPts val="500"/>
              </a:spcBef>
              <a:spcAft>
                <a:spcPts val="0"/>
              </a:spcAft>
              <a:buSzPts val="1800"/>
              <a:buNone/>
              <a:defRPr sz="1800"/>
            </a:lvl3pPr>
            <a:lvl4pPr marL="1828800" lvl="3" indent="-228600" algn="ctr">
              <a:lnSpc>
                <a:spcPct val="90000"/>
              </a:lnSpc>
              <a:spcBef>
                <a:spcPts val="500"/>
              </a:spcBef>
              <a:spcAft>
                <a:spcPts val="0"/>
              </a:spcAft>
              <a:buSzPts val="1800"/>
              <a:buNone/>
              <a:defRPr sz="1800"/>
            </a:lvl4pPr>
            <a:lvl5pPr marL="2286000" lvl="4" indent="-228600" algn="ctr">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0638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E9CFD6-8603-42AB-8FF6-BDE636565D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1999"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944424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5577298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10/12/2023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8068448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10/12/2023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890019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10/12/2023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1452940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10/12/2023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9884664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10/12/2023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437682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10/12/2023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435544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0353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57EC5E-851E-4FAF-95B7-B639BB4367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1999"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6587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58536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10/12/2023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7506128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775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3F3682-7299-4F0B-A706-4323AECD52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321"/>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1586283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32117469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10/12/2023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3762204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10/12/2023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73304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1.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5.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10/12/2023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800"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3FBB02-3B45-224C-BA24-20659BA7A313}"/>
              </a:ext>
            </a:extLst>
          </p:cNvPr>
          <p:cNvSpPr>
            <a:spLocks noGrp="1"/>
          </p:cNvSpPr>
          <p:nvPr>
            <p:ph type="title"/>
          </p:nvPr>
        </p:nvSpPr>
        <p:spPr>
          <a:xfrm>
            <a:off x="419100" y="365125"/>
            <a:ext cx="9865442" cy="5921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9350E2-5106-BF48-AEB1-758EB97D5AD6}"/>
              </a:ext>
            </a:extLst>
          </p:cNvPr>
          <p:cNvSpPr>
            <a:spLocks noGrp="1"/>
          </p:cNvSpPr>
          <p:nvPr>
            <p:ph type="body" idx="1"/>
          </p:nvPr>
        </p:nvSpPr>
        <p:spPr>
          <a:xfrm>
            <a:off x="419100" y="1494503"/>
            <a:ext cx="9865442" cy="4682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79645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Lst>
  <p:txStyles>
    <p:titleStyle>
      <a:lvl1pPr algn="l" defTabSz="914400" rtl="0" eaLnBrk="1" latinLnBrk="0" hangingPunct="1">
        <a:lnSpc>
          <a:spcPct val="90000"/>
        </a:lnSpc>
        <a:spcBef>
          <a:spcPct val="0"/>
        </a:spcBef>
        <a:buNone/>
        <a:defRPr sz="36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3FBB02-3B45-224C-BA24-20659BA7A313}"/>
              </a:ext>
            </a:extLst>
          </p:cNvPr>
          <p:cNvSpPr>
            <a:spLocks noGrp="1"/>
          </p:cNvSpPr>
          <p:nvPr>
            <p:ph type="title"/>
          </p:nvPr>
        </p:nvSpPr>
        <p:spPr>
          <a:xfrm>
            <a:off x="419100" y="365125"/>
            <a:ext cx="9865442" cy="5921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9350E2-5106-BF48-AEB1-758EB97D5AD6}"/>
              </a:ext>
            </a:extLst>
          </p:cNvPr>
          <p:cNvSpPr>
            <a:spLocks noGrp="1"/>
          </p:cNvSpPr>
          <p:nvPr>
            <p:ph type="body" idx="1"/>
          </p:nvPr>
        </p:nvSpPr>
        <p:spPr>
          <a:xfrm>
            <a:off x="419100" y="1494503"/>
            <a:ext cx="9865442" cy="4682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07621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Lst>
  <p:txStyles>
    <p:titleStyle>
      <a:lvl1pPr algn="l" defTabSz="914400" rtl="0" eaLnBrk="1" latinLnBrk="0" hangingPunct="1">
        <a:lnSpc>
          <a:spcPct val="90000"/>
        </a:lnSpc>
        <a:spcBef>
          <a:spcPct val="0"/>
        </a:spcBef>
        <a:buNone/>
        <a:defRPr sz="36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10/12/2023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dirty="0"/>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87887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10/12/2023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extLst>
      <p:ext uri="{BB962C8B-B14F-4D97-AF65-F5344CB8AC3E}">
        <p14:creationId xmlns:p14="http://schemas.microsoft.com/office/powerpoint/2010/main" val="150283992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01.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E9AA-D8EF-4570-B8BC-CF323858B6A8}"/>
              </a:ext>
            </a:extLst>
          </p:cNvPr>
          <p:cNvSpPr>
            <a:spLocks noGrp="1"/>
          </p:cNvSpPr>
          <p:nvPr>
            <p:ph type="ctrTitle"/>
          </p:nvPr>
        </p:nvSpPr>
        <p:spPr/>
        <p:txBody>
          <a:bodyPr/>
          <a:lstStyle/>
          <a:p>
            <a:r>
              <a:rPr lang="en-US" dirty="0"/>
              <a:t>2023-24 NFhs basketball rules powerpoint</a:t>
            </a:r>
          </a:p>
        </p:txBody>
      </p:sp>
      <p:sp>
        <p:nvSpPr>
          <p:cNvPr id="3" name="Subtitle 2">
            <a:extLst>
              <a:ext uri="{FF2B5EF4-FFF2-40B4-BE49-F238E27FC236}">
                <a16:creationId xmlns:a16="http://schemas.microsoft.com/office/drawing/2014/main" id="{1CA9316E-FC88-467A-9E1E-946482C728B4}"/>
              </a:ext>
            </a:extLst>
          </p:cNvPr>
          <p:cNvSpPr>
            <a:spLocks noGrp="1"/>
          </p:cNvSpPr>
          <p:nvPr>
            <p:ph type="subTitle" idx="1"/>
          </p:nvPr>
        </p:nvSpPr>
        <p:spPr/>
        <p:txBody>
          <a:bodyPr/>
          <a:lstStyle/>
          <a:p>
            <a:r>
              <a:rPr lang="en-US" dirty="0"/>
              <a:t>Rules Changes</a:t>
            </a:r>
          </a:p>
          <a:p>
            <a:r>
              <a:rPr lang="en-US" dirty="0"/>
              <a:t>Editorial Changes</a:t>
            </a:r>
          </a:p>
          <a:p>
            <a:r>
              <a:rPr lang="en-US" dirty="0"/>
              <a:t>Points of Emphasis</a:t>
            </a:r>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Resumption of play procedure, throw-ins [7-5-2 </a:t>
            </a:r>
            <a:r>
              <a:rPr lang="en-US" cap="none" dirty="0"/>
              <a:t>thru</a:t>
            </a:r>
            <a:r>
              <a:rPr lang="en-US" dirty="0"/>
              <a:t> 4 (NEW)]</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5960534" y="2039055"/>
            <a:ext cx="5643033" cy="501675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14B56"/>
                </a:solidFill>
                <a:effectLst/>
                <a:uLnTx/>
                <a:uFillTx/>
                <a:latin typeface="Calibri"/>
                <a:ea typeface="+mn-ea"/>
                <a:cs typeface="Arial" pitchFamily="34" charset="0"/>
              </a:rPr>
              <a:t>Frontcourt throw-ins </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 Officials shall determine the throw-in spot by using an imaginary line (dotted line).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 stoppage of play occurs inside the dotted imaginary line, the spot shall be the nearest point on the end line 3-feet outside the lane line.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 stoppage of play occurs outside the dotted imaginary line, the spot shall be the nearest 28-foot mark along each sideline.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
        <p:nvSpPr>
          <p:cNvPr id="9" name="TextBox 8">
            <a:extLst>
              <a:ext uri="{FF2B5EF4-FFF2-40B4-BE49-F238E27FC236}">
                <a16:creationId xmlns:a16="http://schemas.microsoft.com/office/drawing/2014/main" id="{FEB99FB7-B33D-45A0-AB2C-68A68E66E165}"/>
              </a:ext>
            </a:extLst>
          </p:cNvPr>
          <p:cNvSpPr txBox="1"/>
          <p:nvPr/>
        </p:nvSpPr>
        <p:spPr>
          <a:xfrm>
            <a:off x="1380478" y="5806652"/>
            <a:ext cx="440482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NOTE: </a:t>
            </a:r>
            <a:r>
              <a:rPr kumimoji="0" lang="en-US" sz="18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Court markings are </a:t>
            </a: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not</a:t>
            </a:r>
            <a:r>
              <a:rPr kumimoji="0" lang="en-US" sz="18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 required.</a:t>
            </a:r>
          </a:p>
        </p:txBody>
      </p:sp>
      <p:pic>
        <p:nvPicPr>
          <p:cNvPr id="7" name="Picture 6">
            <a:extLst>
              <a:ext uri="{FF2B5EF4-FFF2-40B4-BE49-F238E27FC236}">
                <a16:creationId xmlns:a16="http://schemas.microsoft.com/office/drawing/2014/main" id="{7A56F0AB-718F-4B97-A7F5-F2440A5DF415}"/>
              </a:ext>
            </a:extLst>
          </p:cNvPr>
          <p:cNvPicPr>
            <a:picLocks noChangeAspect="1"/>
          </p:cNvPicPr>
          <p:nvPr/>
        </p:nvPicPr>
        <p:blipFill>
          <a:blip r:embed="rId3"/>
          <a:stretch>
            <a:fillRect/>
          </a:stretch>
        </p:blipFill>
        <p:spPr>
          <a:xfrm>
            <a:off x="1205242" y="2101998"/>
            <a:ext cx="4755292" cy="3517697"/>
          </a:xfrm>
          <a:prstGeom prst="rect">
            <a:avLst/>
          </a:prstGeom>
        </p:spPr>
      </p:pic>
    </p:spTree>
    <p:extLst>
      <p:ext uri="{BB962C8B-B14F-4D97-AF65-F5344CB8AC3E}">
        <p14:creationId xmlns:p14="http://schemas.microsoft.com/office/powerpoint/2010/main" val="403646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Throw-in administration </a:t>
            </a:r>
            <a:br>
              <a:rPr lang="en-US" dirty="0"/>
            </a:br>
            <a:r>
              <a:rPr lang="en-US" dirty="0"/>
              <a:t>7-6-6</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1503123" y="2105842"/>
            <a:ext cx="10566956" cy="3108543"/>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rPr>
              <a:t>When an official administers a throw-in to the wrong team, the officials may now rectify the mistake at any time before the first dead ball after the ball becomes live unless there is a change in possession.</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rPr>
              <a:t>After the ball becomes dead or the correct team gains possession, the time to correct the mistake has expired.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308627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Out of BOUNDS </a:t>
            </a:r>
            <a:br>
              <a:rPr lang="en-US" dirty="0"/>
            </a:br>
            <a:r>
              <a:rPr lang="en-US" dirty="0"/>
              <a:t>9-3-3</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1446784" y="4744649"/>
            <a:ext cx="10284178" cy="28315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A player may now step out of bounds as long as the player is not the first player to touch the ball, or the player did not step out of bounds to avoid a violation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MechaniGram</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A).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Any player who steps out of bounds under the player’s own volition and is the first player to touch the ball after returning to the playing court or does so to avoid a violation has committed a violation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MechaniGram</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B).</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7" name="Picture 6" descr="A picture containing text, diagram, screenshot, map&#10;&#10;Description automatically generated">
            <a:extLst>
              <a:ext uri="{FF2B5EF4-FFF2-40B4-BE49-F238E27FC236}">
                <a16:creationId xmlns:a16="http://schemas.microsoft.com/office/drawing/2014/main" id="{12A7A749-8449-A9FC-9186-18C44A643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2204306"/>
            <a:ext cx="8919363" cy="2831544"/>
          </a:xfrm>
          <a:prstGeom prst="rect">
            <a:avLst/>
          </a:prstGeom>
        </p:spPr>
      </p:pic>
      <p:sp>
        <p:nvSpPr>
          <p:cNvPr id="5" name="TextBox 4">
            <a:extLst>
              <a:ext uri="{FF2B5EF4-FFF2-40B4-BE49-F238E27FC236}">
                <a16:creationId xmlns:a16="http://schemas.microsoft.com/office/drawing/2014/main" id="{41FB22F5-AABD-4EFE-88F0-8AF0F6BBB347}"/>
              </a:ext>
            </a:extLst>
          </p:cNvPr>
          <p:cNvSpPr txBox="1"/>
          <p:nvPr/>
        </p:nvSpPr>
        <p:spPr>
          <a:xfrm>
            <a:off x="3730752" y="1878131"/>
            <a:ext cx="81686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Legal</a:t>
            </a:r>
          </a:p>
        </p:txBody>
      </p:sp>
      <p:sp>
        <p:nvSpPr>
          <p:cNvPr id="8" name="TextBox 7">
            <a:extLst>
              <a:ext uri="{FF2B5EF4-FFF2-40B4-BE49-F238E27FC236}">
                <a16:creationId xmlns:a16="http://schemas.microsoft.com/office/drawing/2014/main" id="{B4265052-F0DB-4039-B227-F89E91F6E980}"/>
              </a:ext>
            </a:extLst>
          </p:cNvPr>
          <p:cNvSpPr txBox="1"/>
          <p:nvPr/>
        </p:nvSpPr>
        <p:spPr>
          <a:xfrm>
            <a:off x="8162544" y="1878131"/>
            <a:ext cx="9448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Illegal</a:t>
            </a:r>
          </a:p>
        </p:txBody>
      </p:sp>
    </p:spTree>
    <p:extLst>
      <p:ext uri="{BB962C8B-B14F-4D97-AF65-F5344CB8AC3E}">
        <p14:creationId xmlns:p14="http://schemas.microsoft.com/office/powerpoint/2010/main" val="177408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A56CC-297F-4C34-84AC-4315240DC14E}"/>
              </a:ext>
            </a:extLst>
          </p:cNvPr>
          <p:cNvSpPr>
            <a:spLocks noGrp="1"/>
          </p:cNvSpPr>
          <p:nvPr>
            <p:ph type="title"/>
          </p:nvPr>
        </p:nvSpPr>
        <p:spPr/>
        <p:txBody>
          <a:bodyPr/>
          <a:lstStyle/>
          <a:p>
            <a:r>
              <a:rPr lang="en-US" dirty="0"/>
              <a:t>2023-24 NFHS Basketball</a:t>
            </a:r>
          </a:p>
        </p:txBody>
      </p:sp>
      <p:sp>
        <p:nvSpPr>
          <p:cNvPr id="6" name="Text Placeholder 5">
            <a:extLst>
              <a:ext uri="{FF2B5EF4-FFF2-40B4-BE49-F238E27FC236}">
                <a16:creationId xmlns:a16="http://schemas.microsoft.com/office/drawing/2014/main" id="{223D2E06-D01E-4CA1-8FE9-3C6B4BCA4C4B}"/>
              </a:ext>
            </a:extLst>
          </p:cNvPr>
          <p:cNvSpPr>
            <a:spLocks noGrp="1"/>
          </p:cNvSpPr>
          <p:nvPr>
            <p:ph type="body" idx="1"/>
          </p:nvPr>
        </p:nvSpPr>
        <p:spPr/>
        <p:txBody>
          <a:bodyPr/>
          <a:lstStyle/>
          <a:p>
            <a:r>
              <a:rPr lang="en-US" dirty="0"/>
              <a:t>Editorial Changes</a:t>
            </a:r>
          </a:p>
        </p:txBody>
      </p:sp>
      <p:sp>
        <p:nvSpPr>
          <p:cNvPr id="4" name="Footer Placeholder 3">
            <a:extLst>
              <a:ext uri="{FF2B5EF4-FFF2-40B4-BE49-F238E27FC236}">
                <a16:creationId xmlns:a16="http://schemas.microsoft.com/office/drawing/2014/main" id="{68DFD20F-B9DC-44A0-8A0F-EF4F5B42E21B}"/>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136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43142-7800-4C0C-B867-1ACC7756D7C6}"/>
              </a:ext>
            </a:extLst>
          </p:cNvPr>
          <p:cNvSpPr>
            <a:spLocks noGrp="1"/>
          </p:cNvSpPr>
          <p:nvPr>
            <p:ph type="title"/>
          </p:nvPr>
        </p:nvSpPr>
        <p:spPr/>
        <p:txBody>
          <a:bodyPr/>
          <a:lstStyle/>
          <a:p>
            <a:r>
              <a:rPr lang="en-US" dirty="0"/>
              <a:t>GAME AND TABLE OFFICIALS </a:t>
            </a:r>
            <a:br>
              <a:rPr lang="en-US" dirty="0"/>
            </a:br>
            <a:r>
              <a:rPr lang="en-US" dirty="0"/>
              <a:t>2-1-1</a:t>
            </a:r>
          </a:p>
        </p:txBody>
      </p:sp>
      <p:sp>
        <p:nvSpPr>
          <p:cNvPr id="5" name="Content Placeholder 4">
            <a:extLst>
              <a:ext uri="{FF2B5EF4-FFF2-40B4-BE49-F238E27FC236}">
                <a16:creationId xmlns:a16="http://schemas.microsoft.com/office/drawing/2014/main" id="{C1631BF8-DC4E-44B6-9427-B42750424E61}"/>
              </a:ext>
            </a:extLst>
          </p:cNvPr>
          <p:cNvSpPr>
            <a:spLocks noGrp="1"/>
          </p:cNvSpPr>
          <p:nvPr>
            <p:ph idx="1"/>
          </p:nvPr>
        </p:nvSpPr>
        <p:spPr/>
        <p:txBody>
          <a:bodyPr/>
          <a:lstStyle/>
          <a:p>
            <a:r>
              <a:rPr lang="en-US" dirty="0"/>
              <a:t>The official’s uniform shall be a black-and-white striped shirt, black pants, </a:t>
            </a:r>
            <a:r>
              <a:rPr lang="en-US" u="sng" dirty="0">
                <a:solidFill>
                  <a:srgbClr val="FF0000"/>
                </a:solidFill>
              </a:rPr>
              <a:t>predominantly</a:t>
            </a:r>
            <a:r>
              <a:rPr lang="en-US" dirty="0"/>
              <a:t> black shoes and black socks.</a:t>
            </a:r>
          </a:p>
          <a:p>
            <a:endParaRPr lang="en-US" dirty="0"/>
          </a:p>
          <a:p>
            <a:r>
              <a:rPr lang="en-US" b="1" dirty="0"/>
              <a:t>Rationale: </a:t>
            </a:r>
            <a:r>
              <a:rPr lang="en-US" dirty="0"/>
              <a:t>A change from the word “primarily” to “predominantly” allows official more footwear options.</a:t>
            </a:r>
          </a:p>
          <a:p>
            <a:endParaRPr lang="en-US" dirty="0"/>
          </a:p>
        </p:txBody>
      </p:sp>
    </p:spTree>
    <p:extLst>
      <p:ext uri="{BB962C8B-B14F-4D97-AF65-F5344CB8AC3E}">
        <p14:creationId xmlns:p14="http://schemas.microsoft.com/office/powerpoint/2010/main" val="262821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FEAE-3A3A-4062-9B3A-57446B3E55BF}"/>
              </a:ext>
            </a:extLst>
          </p:cNvPr>
          <p:cNvSpPr>
            <a:spLocks noGrp="1"/>
          </p:cNvSpPr>
          <p:nvPr>
            <p:ph type="title"/>
          </p:nvPr>
        </p:nvSpPr>
        <p:spPr/>
        <p:txBody>
          <a:bodyPr/>
          <a:lstStyle/>
          <a:p>
            <a:r>
              <a:rPr lang="en-US" dirty="0"/>
              <a:t>Setting Direction of Initial arrow</a:t>
            </a:r>
            <a:br>
              <a:rPr lang="en-US" dirty="0"/>
            </a:br>
            <a:r>
              <a:rPr lang="en-US" dirty="0"/>
              <a:t>4-3-2</a:t>
            </a:r>
          </a:p>
        </p:txBody>
      </p:sp>
      <p:sp>
        <p:nvSpPr>
          <p:cNvPr id="3" name="Content Placeholder 2">
            <a:extLst>
              <a:ext uri="{FF2B5EF4-FFF2-40B4-BE49-F238E27FC236}">
                <a16:creationId xmlns:a16="http://schemas.microsoft.com/office/drawing/2014/main" id="{897C6009-AF2B-43A3-8BE0-64F066994226}"/>
              </a:ext>
            </a:extLst>
          </p:cNvPr>
          <p:cNvSpPr>
            <a:spLocks noGrp="1"/>
          </p:cNvSpPr>
          <p:nvPr>
            <p:ph idx="1"/>
          </p:nvPr>
        </p:nvSpPr>
        <p:spPr/>
        <p:txBody>
          <a:bodyPr/>
          <a:lstStyle/>
          <a:p>
            <a:pPr marL="0" indent="0">
              <a:buNone/>
            </a:pPr>
            <a:r>
              <a:rPr lang="en-US" dirty="0"/>
              <a:t>Alternating-possession control is established, and the initial direction of the possession arrow is set toward the opponent’s basket when:</a:t>
            </a:r>
          </a:p>
          <a:p>
            <a:r>
              <a:rPr lang="en-US" b="1" dirty="0"/>
              <a:t>ART. 2 . . . </a:t>
            </a:r>
            <a:r>
              <a:rPr lang="en-US" u="sng" dirty="0">
                <a:solidFill>
                  <a:srgbClr val="FF0000"/>
                </a:solidFill>
              </a:rPr>
              <a:t>Entering an overtime period,</a:t>
            </a:r>
            <a:r>
              <a:rPr lang="en-US" dirty="0"/>
              <a:t> the ball is placed at the disposal of the free thrower after a common foul when the bonus free throws are in effect.</a:t>
            </a:r>
          </a:p>
          <a:p>
            <a:pPr marL="0" indent="0">
              <a:buNone/>
            </a:pPr>
            <a:endParaRPr lang="en-US" dirty="0"/>
          </a:p>
          <a:p>
            <a:pPr marL="0" indent="0">
              <a:buNone/>
            </a:pPr>
            <a:r>
              <a:rPr lang="en-US" b="1" dirty="0"/>
              <a:t>Rationale: </a:t>
            </a:r>
            <a:r>
              <a:rPr lang="en-US" dirty="0"/>
              <a:t>Clarifies that the possession arrow is set towards the opponent’s basket when the ball is placed at the disposal of the free thrower after a common foul when the bonus rule is in effect, </a:t>
            </a:r>
            <a:r>
              <a:rPr lang="en-US" b="1" dirty="0"/>
              <a:t>which can only occur</a:t>
            </a:r>
            <a:r>
              <a:rPr lang="en-US" dirty="0"/>
              <a:t>, entering an overtime period.</a:t>
            </a:r>
          </a:p>
        </p:txBody>
      </p:sp>
      <p:sp>
        <p:nvSpPr>
          <p:cNvPr id="4" name="Footer Placeholder 3">
            <a:extLst>
              <a:ext uri="{FF2B5EF4-FFF2-40B4-BE49-F238E27FC236}">
                <a16:creationId xmlns:a16="http://schemas.microsoft.com/office/drawing/2014/main" id="{C204FC5B-8252-4FB3-A95F-70F268EE0A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28066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0179-A681-4461-B8E6-5BD3601FA6E0}"/>
              </a:ext>
            </a:extLst>
          </p:cNvPr>
          <p:cNvSpPr>
            <a:spLocks noGrp="1"/>
          </p:cNvSpPr>
          <p:nvPr>
            <p:ph type="title"/>
          </p:nvPr>
        </p:nvSpPr>
        <p:spPr/>
        <p:txBody>
          <a:bodyPr/>
          <a:lstStyle/>
          <a:p>
            <a:r>
              <a:rPr lang="en-US" dirty="0"/>
              <a:t>Foul</a:t>
            </a:r>
            <a:br>
              <a:rPr lang="en-US" dirty="0"/>
            </a:br>
            <a:r>
              <a:rPr lang="en-US" dirty="0"/>
              <a:t>4-19-13</a:t>
            </a:r>
          </a:p>
        </p:txBody>
      </p:sp>
      <p:sp>
        <p:nvSpPr>
          <p:cNvPr id="3" name="Content Placeholder 2">
            <a:extLst>
              <a:ext uri="{FF2B5EF4-FFF2-40B4-BE49-F238E27FC236}">
                <a16:creationId xmlns:a16="http://schemas.microsoft.com/office/drawing/2014/main" id="{B23D07C9-9412-4A60-ADDC-0DECFEDC0252}"/>
              </a:ext>
            </a:extLst>
          </p:cNvPr>
          <p:cNvSpPr>
            <a:spLocks noGrp="1"/>
          </p:cNvSpPr>
          <p:nvPr>
            <p:ph idx="1"/>
          </p:nvPr>
        </p:nvSpPr>
        <p:spPr/>
        <p:txBody>
          <a:bodyPr/>
          <a:lstStyle/>
          <a:p>
            <a:r>
              <a:rPr lang="en-US" b="1" dirty="0"/>
              <a:t>ART. 13 . . . </a:t>
            </a:r>
            <a:r>
              <a:rPr lang="en-US" dirty="0"/>
              <a:t>A team foul is any personal foul or technical foul (except indirect technical fouls) which is charged to either team. All team fouls are counted to reach the bonus free throws </a:t>
            </a:r>
            <a:r>
              <a:rPr lang="en-US" u="sng" dirty="0">
                <a:solidFill>
                  <a:srgbClr val="FF0000"/>
                </a:solidFill>
              </a:rPr>
              <a:t>for the quarter in which they are assessed</a:t>
            </a:r>
            <a:r>
              <a:rPr lang="en-US" dirty="0"/>
              <a:t>. </a:t>
            </a:r>
          </a:p>
          <a:p>
            <a:endParaRPr lang="en-US" dirty="0"/>
          </a:p>
          <a:p>
            <a:pPr marL="0" indent="0">
              <a:buNone/>
            </a:pPr>
            <a:r>
              <a:rPr lang="en-US" b="1" dirty="0"/>
              <a:t>Rationale: </a:t>
            </a:r>
            <a:r>
              <a:rPr lang="en-US" dirty="0"/>
              <a:t>Clarifies that team fouls are only counted towards the bonus in the quarter in which they were assessed. </a:t>
            </a:r>
          </a:p>
        </p:txBody>
      </p:sp>
      <p:sp>
        <p:nvSpPr>
          <p:cNvPr id="4" name="Footer Placeholder 3">
            <a:extLst>
              <a:ext uri="{FF2B5EF4-FFF2-40B4-BE49-F238E27FC236}">
                <a16:creationId xmlns:a16="http://schemas.microsoft.com/office/drawing/2014/main" id="{9CC4FA16-DF90-4C39-BF09-DA2C4F4CFFE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2506744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864-F5BF-4A4D-88FC-D4AD2D9DD06F}"/>
              </a:ext>
            </a:extLst>
          </p:cNvPr>
          <p:cNvSpPr>
            <a:spLocks noGrp="1"/>
          </p:cNvSpPr>
          <p:nvPr>
            <p:ph type="title"/>
          </p:nvPr>
        </p:nvSpPr>
        <p:spPr/>
        <p:txBody>
          <a:bodyPr/>
          <a:lstStyle/>
          <a:p>
            <a:r>
              <a:rPr lang="en-US" dirty="0"/>
              <a:t>Shot clock Guidelines</a:t>
            </a:r>
          </a:p>
        </p:txBody>
      </p:sp>
      <p:sp>
        <p:nvSpPr>
          <p:cNvPr id="3" name="Content Placeholder 2">
            <a:extLst>
              <a:ext uri="{FF2B5EF4-FFF2-40B4-BE49-F238E27FC236}">
                <a16:creationId xmlns:a16="http://schemas.microsoft.com/office/drawing/2014/main" id="{AF41D467-08A5-4D92-96AC-63999FFB5FCE}"/>
              </a:ext>
            </a:extLst>
          </p:cNvPr>
          <p:cNvSpPr>
            <a:spLocks noGrp="1"/>
          </p:cNvSpPr>
          <p:nvPr>
            <p:ph idx="1"/>
          </p:nvPr>
        </p:nvSpPr>
        <p:spPr/>
        <p:txBody>
          <a:bodyPr/>
          <a:lstStyle/>
          <a:p>
            <a:r>
              <a:rPr lang="en-US" dirty="0"/>
              <a:t>THE SHOT CLOCK OPERATOR SHALL:</a:t>
            </a:r>
          </a:p>
          <a:p>
            <a:pPr marL="914400" lvl="2" indent="0">
              <a:buNone/>
            </a:pPr>
            <a:r>
              <a:rPr lang="en-US" sz="2400" dirty="0"/>
              <a:t>6. Stop the timing device and reset to full amount: </a:t>
            </a:r>
          </a:p>
          <a:p>
            <a:pPr marL="1195388" lvl="2" indent="0">
              <a:buNone/>
            </a:pPr>
            <a:r>
              <a:rPr lang="en-US" sz="2400" dirty="0"/>
              <a:t>b. When any of the following occurs:</a:t>
            </a:r>
          </a:p>
          <a:p>
            <a:pPr marL="914400" lvl="2" indent="512763">
              <a:buNone/>
            </a:pPr>
            <a:r>
              <a:rPr lang="en-US" sz="2400" dirty="0"/>
              <a:t>ii: A single technical foul </a:t>
            </a:r>
            <a:r>
              <a:rPr lang="en-US" sz="2400" strike="sngStrike" dirty="0">
                <a:solidFill>
                  <a:srgbClr val="FF0000"/>
                </a:solidFill>
              </a:rPr>
              <a:t>assessed to the defensive team</a:t>
            </a:r>
            <a:r>
              <a:rPr lang="en-US" sz="2400" dirty="0"/>
              <a:t>.</a:t>
            </a:r>
          </a:p>
          <a:p>
            <a:pPr marL="2462213" lvl="2" indent="-1035050">
              <a:buNone/>
              <a:tabLst>
                <a:tab pos="1828800" algn="l"/>
              </a:tabLst>
            </a:pPr>
            <a:r>
              <a:rPr lang="en-US" sz="2400" dirty="0"/>
              <a:t>v: A violation</a:t>
            </a:r>
            <a:r>
              <a:rPr lang="en-US" sz="2400" strike="sngStrike" dirty="0">
                <a:solidFill>
                  <a:srgbClr val="FF0000"/>
                </a:solidFill>
              </a:rPr>
              <a:t>, and the defense is awarded the ball for a throw-in</a:t>
            </a:r>
            <a:r>
              <a:rPr lang="en-US" sz="2400" dirty="0"/>
              <a:t>.</a:t>
            </a:r>
          </a:p>
          <a:p>
            <a:pPr marL="914400" lvl="2" indent="0">
              <a:buNone/>
            </a:pPr>
            <a:endParaRPr lang="en-US" sz="2200" dirty="0"/>
          </a:p>
          <a:p>
            <a:pPr marL="0" lvl="2" indent="0">
              <a:spcAft>
                <a:spcPts val="1200"/>
              </a:spcAft>
              <a:buNone/>
            </a:pPr>
            <a:r>
              <a:rPr lang="en-US" sz="2200" b="1" dirty="0"/>
              <a:t>Rationale: </a:t>
            </a:r>
            <a:r>
              <a:rPr lang="en-US" sz="2200" dirty="0"/>
              <a:t>All technical fouls per NFHS Rule 10 Penalty result in a change of possession, two free throws and the ball at the division line (unless simultaneous offsetting), therefore a full shot clock reset would occur. </a:t>
            </a:r>
          </a:p>
          <a:p>
            <a:pPr marL="0" lvl="2" indent="0">
              <a:buNone/>
            </a:pPr>
            <a:r>
              <a:rPr lang="en-US" sz="2200" dirty="0"/>
              <a:t>A violation by the defense, such as a kicked ball, will result in a full reset to the offensive team and a violation by the offense will result in a turnover and thus a full reset. </a:t>
            </a:r>
          </a:p>
          <a:p>
            <a:pPr lvl="2"/>
            <a:endParaRPr lang="en-US" dirty="0"/>
          </a:p>
          <a:p>
            <a:pPr lvl="2"/>
            <a:endParaRPr lang="en-US" dirty="0"/>
          </a:p>
        </p:txBody>
      </p:sp>
      <p:sp>
        <p:nvSpPr>
          <p:cNvPr id="4" name="Footer Placeholder 3">
            <a:extLst>
              <a:ext uri="{FF2B5EF4-FFF2-40B4-BE49-F238E27FC236}">
                <a16:creationId xmlns:a16="http://schemas.microsoft.com/office/drawing/2014/main" id="{FC783F13-DD3E-40E3-8E27-CD5A661EAD4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1424957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24AD-2BB0-4D71-B149-BEE7FF1DC1B5}"/>
              </a:ext>
            </a:extLst>
          </p:cNvPr>
          <p:cNvSpPr>
            <a:spLocks noGrp="1"/>
          </p:cNvSpPr>
          <p:nvPr>
            <p:ph type="title"/>
          </p:nvPr>
        </p:nvSpPr>
        <p:spPr/>
        <p:txBody>
          <a:bodyPr/>
          <a:lstStyle/>
          <a:p>
            <a:r>
              <a:rPr lang="en-US" dirty="0"/>
              <a:t>Official NFHS Basketball Signals</a:t>
            </a:r>
          </a:p>
        </p:txBody>
      </p:sp>
      <p:pic>
        <p:nvPicPr>
          <p:cNvPr id="6" name="Content Placeholder 5">
            <a:extLst>
              <a:ext uri="{FF2B5EF4-FFF2-40B4-BE49-F238E27FC236}">
                <a16:creationId xmlns:a16="http://schemas.microsoft.com/office/drawing/2014/main" id="{22CF5CA3-D5A4-45F2-A940-41BFF26B1DA1}"/>
              </a:ext>
            </a:extLst>
          </p:cNvPr>
          <p:cNvPicPr>
            <a:picLocks noGrp="1" noChangeAspect="1"/>
          </p:cNvPicPr>
          <p:nvPr>
            <p:ph idx="1"/>
          </p:nvPr>
        </p:nvPicPr>
        <p:blipFill>
          <a:blip r:embed="rId3"/>
          <a:stretch>
            <a:fillRect/>
          </a:stretch>
        </p:blipFill>
        <p:spPr>
          <a:xfrm>
            <a:off x="1940985" y="2013713"/>
            <a:ext cx="2057400" cy="3019425"/>
          </a:xfrm>
        </p:spPr>
      </p:pic>
      <p:sp>
        <p:nvSpPr>
          <p:cNvPr id="4" name="Footer Placeholder 3">
            <a:extLst>
              <a:ext uri="{FF2B5EF4-FFF2-40B4-BE49-F238E27FC236}">
                <a16:creationId xmlns:a16="http://schemas.microsoft.com/office/drawing/2014/main" id="{9B453A37-AAE1-4B0C-8675-1C0DF48B573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pic>
        <p:nvPicPr>
          <p:cNvPr id="8" name="Picture 7">
            <a:extLst>
              <a:ext uri="{FF2B5EF4-FFF2-40B4-BE49-F238E27FC236}">
                <a16:creationId xmlns:a16="http://schemas.microsoft.com/office/drawing/2014/main" id="{00160131-A106-434A-8E44-1CB8BBE9B01A}"/>
              </a:ext>
            </a:extLst>
          </p:cNvPr>
          <p:cNvPicPr>
            <a:picLocks noChangeAspect="1"/>
          </p:cNvPicPr>
          <p:nvPr/>
        </p:nvPicPr>
        <p:blipFill>
          <a:blip r:embed="rId4"/>
          <a:stretch>
            <a:fillRect/>
          </a:stretch>
        </p:blipFill>
        <p:spPr>
          <a:xfrm>
            <a:off x="8183890" y="2077720"/>
            <a:ext cx="2809019" cy="2955417"/>
          </a:xfrm>
          <a:prstGeom prst="rect">
            <a:avLst/>
          </a:prstGeom>
        </p:spPr>
      </p:pic>
      <p:pic>
        <p:nvPicPr>
          <p:cNvPr id="10" name="Picture 9">
            <a:extLst>
              <a:ext uri="{FF2B5EF4-FFF2-40B4-BE49-F238E27FC236}">
                <a16:creationId xmlns:a16="http://schemas.microsoft.com/office/drawing/2014/main" id="{9D9F403D-DC19-4E50-AEB8-9DA3F7947975}"/>
              </a:ext>
            </a:extLst>
          </p:cNvPr>
          <p:cNvPicPr>
            <a:picLocks noChangeAspect="1"/>
          </p:cNvPicPr>
          <p:nvPr/>
        </p:nvPicPr>
        <p:blipFill>
          <a:blip r:embed="rId5"/>
          <a:stretch>
            <a:fillRect/>
          </a:stretch>
        </p:blipFill>
        <p:spPr>
          <a:xfrm>
            <a:off x="4807798" y="2077721"/>
            <a:ext cx="2542294" cy="2955417"/>
          </a:xfrm>
          <a:prstGeom prst="rect">
            <a:avLst/>
          </a:prstGeom>
        </p:spPr>
      </p:pic>
      <p:sp>
        <p:nvSpPr>
          <p:cNvPr id="11" name="&quot;Not Allowed&quot; Symbol 10">
            <a:extLst>
              <a:ext uri="{FF2B5EF4-FFF2-40B4-BE49-F238E27FC236}">
                <a16:creationId xmlns:a16="http://schemas.microsoft.com/office/drawing/2014/main" id="{8DAF267D-941D-4716-9CBD-3573C0020834}"/>
              </a:ext>
            </a:extLst>
          </p:cNvPr>
          <p:cNvSpPr/>
          <p:nvPr/>
        </p:nvSpPr>
        <p:spPr>
          <a:xfrm>
            <a:off x="4807798" y="2125408"/>
            <a:ext cx="2542294" cy="2860040"/>
          </a:xfrm>
          <a:prstGeom prst="noSmoking">
            <a:avLst/>
          </a:prstGeom>
          <a:solidFill>
            <a:schemeClr val="accent2">
              <a:alpha val="36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14B56"/>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1CC23F0-B582-4EBC-8A8E-50B8B372CD4E}"/>
              </a:ext>
            </a:extLst>
          </p:cNvPr>
          <p:cNvSpPr txBox="1"/>
          <p:nvPr/>
        </p:nvSpPr>
        <p:spPr>
          <a:xfrm>
            <a:off x="1792224" y="5242560"/>
            <a:ext cx="972921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14B56"/>
                </a:solidFill>
                <a:effectLst/>
                <a:uLnTx/>
                <a:uFillTx/>
                <a:latin typeface="Calibri"/>
                <a:ea typeface="+mn-ea"/>
                <a:cs typeface="Arial" pitchFamily="34" charset="0"/>
              </a:rPr>
              <a:t>Officials Signal #7 – </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Clarified description to include throw-in violation.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14B56"/>
                </a:solidFill>
                <a:effectLst/>
                <a:uLnTx/>
                <a:uFillTx/>
                <a:latin typeface="Calibri"/>
                <a:ea typeface="+mn-ea"/>
                <a:cs typeface="Arial" pitchFamily="34" charset="0"/>
              </a:rPr>
              <a:t>Officials Signal #19 – </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Removed “Bonus free throw” signal and included “Bonus free throws” in title of new #19 “Signal free throw.”</a:t>
            </a:r>
          </a:p>
        </p:txBody>
      </p:sp>
    </p:spTree>
    <p:extLst>
      <p:ext uri="{BB962C8B-B14F-4D97-AF65-F5344CB8AC3E}">
        <p14:creationId xmlns:p14="http://schemas.microsoft.com/office/powerpoint/2010/main" val="1846834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464B-6240-4475-A610-44CC6B20934C}"/>
              </a:ext>
            </a:extLst>
          </p:cNvPr>
          <p:cNvSpPr>
            <a:spLocks noGrp="1"/>
          </p:cNvSpPr>
          <p:nvPr>
            <p:ph type="title"/>
          </p:nvPr>
        </p:nvSpPr>
        <p:spPr/>
        <p:txBody>
          <a:bodyPr/>
          <a:lstStyle/>
          <a:p>
            <a:r>
              <a:rPr lang="en-US" dirty="0"/>
              <a:t>2023-24 NFHS Basketball</a:t>
            </a:r>
          </a:p>
        </p:txBody>
      </p:sp>
      <p:sp>
        <p:nvSpPr>
          <p:cNvPr id="3" name="Text Placeholder 2">
            <a:extLst>
              <a:ext uri="{FF2B5EF4-FFF2-40B4-BE49-F238E27FC236}">
                <a16:creationId xmlns:a16="http://schemas.microsoft.com/office/drawing/2014/main" id="{2A9C7F43-32D7-43A3-8A47-F653AFE5B366}"/>
              </a:ext>
            </a:extLst>
          </p:cNvPr>
          <p:cNvSpPr>
            <a:spLocks noGrp="1"/>
          </p:cNvSpPr>
          <p:nvPr>
            <p:ph type="body" idx="1"/>
          </p:nvPr>
        </p:nvSpPr>
        <p:spPr>
          <a:xfrm>
            <a:off x="963085" y="2924494"/>
            <a:ext cx="10363200" cy="1500187"/>
          </a:xfrm>
        </p:spPr>
        <p:txBody>
          <a:bodyPr/>
          <a:lstStyle/>
          <a:p>
            <a:r>
              <a:rPr lang="en-US" dirty="0"/>
              <a:t>Points of Emphasis</a:t>
            </a:r>
          </a:p>
        </p:txBody>
      </p:sp>
    </p:spTree>
    <p:extLst>
      <p:ext uri="{BB962C8B-B14F-4D97-AF65-F5344CB8AC3E}">
        <p14:creationId xmlns:p14="http://schemas.microsoft.com/office/powerpoint/2010/main" val="443179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9BEC-0F53-40E5-9E07-C5CE61D96B10}"/>
              </a:ext>
            </a:extLst>
          </p:cNvPr>
          <p:cNvSpPr>
            <a:spLocks noGrp="1"/>
          </p:cNvSpPr>
          <p:nvPr>
            <p:ph type="title"/>
          </p:nvPr>
        </p:nvSpPr>
        <p:spPr/>
        <p:txBody>
          <a:bodyPr/>
          <a:lstStyle/>
          <a:p>
            <a:r>
              <a:rPr lang="en-US" dirty="0"/>
              <a:t>2023-24 NFHS Basketball </a:t>
            </a:r>
          </a:p>
        </p:txBody>
      </p:sp>
      <p:sp>
        <p:nvSpPr>
          <p:cNvPr id="3" name="Text Placeholder 2">
            <a:extLst>
              <a:ext uri="{FF2B5EF4-FFF2-40B4-BE49-F238E27FC236}">
                <a16:creationId xmlns:a16="http://schemas.microsoft.com/office/drawing/2014/main" id="{5F58A997-E5AE-4371-AB65-2EDC9C54D155}"/>
              </a:ext>
            </a:extLst>
          </p:cNvPr>
          <p:cNvSpPr>
            <a:spLocks noGrp="1"/>
          </p:cNvSpPr>
          <p:nvPr>
            <p:ph type="body" idx="1"/>
          </p:nvPr>
        </p:nvSpPr>
        <p:spPr/>
        <p:txBody>
          <a:bodyPr/>
          <a:lstStyle/>
          <a:p>
            <a:r>
              <a:rPr lang="en-US" altLang="en-US" dirty="0">
                <a:latin typeface="Calibri" panose="020F0502020204030204" pitchFamily="34" charset="0"/>
                <a:cs typeface="Calibri" panose="020F0502020204030204" pitchFamily="34" charset="0"/>
              </a:rPr>
              <a:t>Rules Changes</a:t>
            </a:r>
          </a:p>
        </p:txBody>
      </p:sp>
    </p:spTree>
    <p:extLst>
      <p:ext uri="{BB962C8B-B14F-4D97-AF65-F5344CB8AC3E}">
        <p14:creationId xmlns:p14="http://schemas.microsoft.com/office/powerpoint/2010/main" val="3609775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Uniforms, Equipment and apparel</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764055" y="2064295"/>
            <a:ext cx="5203579" cy="4338637"/>
          </a:xfrm>
        </p:spPr>
        <p:txBody>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Coaches and school administrators must ensure that legal uniforms are being ordered and purchased from manufacturers/distributors.</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If in doubt, prior to purchasing uniforms, equipment or apparel, confirm legality with the local state association.</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An NFHS basketball uniform guide was created to illustrate the proper uniform design. That document and an animated presentation can be found on the NFHS website.</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 name="Picture 1">
            <a:extLst>
              <a:ext uri="{FF2B5EF4-FFF2-40B4-BE49-F238E27FC236}">
                <a16:creationId xmlns:a16="http://schemas.microsoft.com/office/drawing/2014/main" id="{16371B02-5F89-483E-DB66-CD546E0161A5}"/>
              </a:ext>
            </a:extLst>
          </p:cNvPr>
          <p:cNvPicPr>
            <a:picLocks noChangeAspect="1"/>
          </p:cNvPicPr>
          <p:nvPr/>
        </p:nvPicPr>
        <p:blipFill>
          <a:blip r:embed="rId3"/>
          <a:stretch>
            <a:fillRect/>
          </a:stretch>
        </p:blipFill>
        <p:spPr>
          <a:xfrm>
            <a:off x="1153412" y="2160102"/>
            <a:ext cx="5425910" cy="3164098"/>
          </a:xfrm>
          <a:prstGeom prst="rect">
            <a:avLst/>
          </a:prstGeom>
        </p:spPr>
      </p:pic>
    </p:spTree>
    <p:extLst>
      <p:ext uri="{BB962C8B-B14F-4D97-AF65-F5344CB8AC3E}">
        <p14:creationId xmlns:p14="http://schemas.microsoft.com/office/powerpoint/2010/main" val="2391527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Uniforms, Equipment and apparel</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584526" y="2076821"/>
            <a:ext cx="7383108" cy="4338637"/>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Requests to make an exception to rule 3-4, Uniforms (Pink Out Night, Retro/Throw Back Night, Military Appreciation Night) must be submitted to the state association before the event for approval.</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Uniform requirements </a:t>
            </a:r>
            <a:r>
              <a:rPr lang="en-US" sz="2400" b="1" dirty="0">
                <a:latin typeface="Calibri" panose="020F0502020204030204" pitchFamily="34" charset="0"/>
                <a:ea typeface="Calibri" panose="020F0502020204030204" pitchFamily="34" charset="0"/>
                <a:cs typeface="Times New Roman" panose="02020603050405020304" pitchFamily="18" charset="0"/>
              </a:rPr>
              <a:t>MAY NOT </a:t>
            </a:r>
            <a:r>
              <a:rPr lang="en-US" sz="2400" dirty="0">
                <a:latin typeface="Calibri" panose="020F0502020204030204" pitchFamily="34" charset="0"/>
                <a:ea typeface="Calibri" panose="020F0502020204030204" pitchFamily="34" charset="0"/>
                <a:cs typeface="Times New Roman" panose="02020603050405020304" pitchFamily="18" charset="0"/>
              </a:rPr>
              <a:t>be altered by mutual agreement between schools or coaches.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 name="Picture 1">
            <a:extLst>
              <a:ext uri="{FF2B5EF4-FFF2-40B4-BE49-F238E27FC236}">
                <a16:creationId xmlns:a16="http://schemas.microsoft.com/office/drawing/2014/main" id="{E9CC6C31-9781-8563-62F5-96DC4CF0E689}"/>
              </a:ext>
            </a:extLst>
          </p:cNvPr>
          <p:cNvPicPr>
            <a:picLocks noChangeAspect="1"/>
          </p:cNvPicPr>
          <p:nvPr/>
        </p:nvPicPr>
        <p:blipFill>
          <a:blip r:embed="rId3"/>
          <a:stretch>
            <a:fillRect/>
          </a:stretch>
        </p:blipFill>
        <p:spPr>
          <a:xfrm>
            <a:off x="1534191" y="2082589"/>
            <a:ext cx="2810500" cy="4151736"/>
          </a:xfrm>
          <a:prstGeom prst="rect">
            <a:avLst/>
          </a:prstGeom>
        </p:spPr>
      </p:pic>
    </p:spTree>
    <p:extLst>
      <p:ext uri="{BB962C8B-B14F-4D97-AF65-F5344CB8AC3E}">
        <p14:creationId xmlns:p14="http://schemas.microsoft.com/office/powerpoint/2010/main" val="1930449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Uniforms, Equipment and apparel</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901841" y="1989139"/>
            <a:ext cx="5065793" cy="4338637"/>
          </a:xfrm>
        </p:spPr>
        <p:txBody>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Uniform bottoms do not have to match the torso of the uniform.</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With the adoption of rule 3-4-5, uniform bottoms must be like-colored among teammates.</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The bottom style may differ for every player, but the color must be the same.</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Rolling and/or tucking of uniform bottoms is permissible, as long as the compression tights/sleeves, if worn, are color compliant.</a:t>
            </a: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050" name="Picture 2">
            <a:extLst>
              <a:ext uri="{FF2B5EF4-FFF2-40B4-BE49-F238E27FC236}">
                <a16:creationId xmlns:a16="http://schemas.microsoft.com/office/drawing/2014/main" id="{67DE2CD2-E633-4F3C-B87F-D7519D7DD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541" y="2246314"/>
            <a:ext cx="4959878" cy="359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73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ports uniform, sports jersey, clothing&#10;&#10;Description automatically generated">
            <a:extLst>
              <a:ext uri="{FF2B5EF4-FFF2-40B4-BE49-F238E27FC236}">
                <a16:creationId xmlns:a16="http://schemas.microsoft.com/office/drawing/2014/main" id="{52C472BD-7A0C-E17E-AC09-0065E80C3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446" y="2112226"/>
            <a:ext cx="5407620" cy="3792160"/>
          </a:xfrm>
          <a:prstGeom prst="rect">
            <a:avLst/>
          </a:prstGeom>
        </p:spPr>
      </p:pic>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Uniforms, Equipment and apparel</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901841" y="1989139"/>
            <a:ext cx="5065793" cy="4338637"/>
          </a:xfrm>
        </p:spPr>
        <p:txBody>
          <a:bodyPr/>
          <a:lstStyle/>
          <a:p>
            <a:r>
              <a:rPr lang="en-US" sz="2200" dirty="0">
                <a:effectLst/>
                <a:latin typeface="Calibri" panose="020F0502020204030204" pitchFamily="34" charset="0"/>
                <a:ea typeface="Calibri" panose="020F0502020204030204" pitchFamily="34" charset="0"/>
                <a:cs typeface="Times New Roman" panose="02020603050405020304" pitchFamily="18" charset="0"/>
              </a:rPr>
              <a:t>Undershirts, if worn by the home team, shall be white, hemmed, not have frayed or ragged edges, and if they have sleeves, they shall be the same length.</a:t>
            </a:r>
          </a:p>
          <a:p>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latin typeface="Calibri" panose="020F0502020204030204" pitchFamily="34" charset="0"/>
                <a:ea typeface="Calibri" panose="020F0502020204030204" pitchFamily="34" charset="0"/>
                <a:cs typeface="Times New Roman" panose="02020603050405020304" pitchFamily="18" charset="0"/>
              </a:rPr>
              <a:t>Undershirts, if worn by the visiting team, must be a single solid color similar to the torso of the jersey or solid black and meet all other requirements as listed above. Team members may wear either the single solid color or black, but not both.</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p:txBody>
      </p:sp>
    </p:spTree>
    <p:extLst>
      <p:ext uri="{BB962C8B-B14F-4D97-AF65-F5344CB8AC3E}">
        <p14:creationId xmlns:p14="http://schemas.microsoft.com/office/powerpoint/2010/main" val="2713144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Uniforms, Equipment and apparel</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822521" y="1989139"/>
            <a:ext cx="7145113" cy="4338637"/>
          </a:xfrm>
        </p:spPr>
        <p:txBody>
          <a:bodyPr/>
          <a:lstStyle/>
          <a:p>
            <a:r>
              <a:rPr lang="en-US" sz="2100" dirty="0">
                <a:effectLst/>
                <a:latin typeface="Calibri" panose="020F0502020204030204" pitchFamily="34" charset="0"/>
                <a:ea typeface="Calibri" panose="020F0502020204030204" pitchFamily="34" charset="0"/>
                <a:cs typeface="Times New Roman" panose="02020603050405020304" pitchFamily="18" charset="0"/>
              </a:rPr>
              <a:t>Arm sleeves, knee sleeves, lowe</a:t>
            </a:r>
            <a:r>
              <a:rPr lang="en-US" sz="2100" dirty="0">
                <a:latin typeface="Calibri" panose="020F0502020204030204" pitchFamily="34" charset="0"/>
                <a:ea typeface="Calibri" panose="020F0502020204030204" pitchFamily="34" charset="0"/>
                <a:cs typeface="Times New Roman" panose="02020603050405020304" pitchFamily="18" charset="0"/>
              </a:rPr>
              <a:t>r leg sleeves, compression shorts and tights are permissible.</a:t>
            </a:r>
          </a:p>
          <a:p>
            <a:endParaRPr lang="en-US" sz="2100" dirty="0">
              <a:latin typeface="Calibri" panose="020F0502020204030204" pitchFamily="34" charset="0"/>
              <a:ea typeface="Calibri" panose="020F0502020204030204" pitchFamily="34" charset="0"/>
              <a:cs typeface="Times New Roman" panose="02020603050405020304" pitchFamily="18" charset="0"/>
            </a:endParaRPr>
          </a:p>
          <a:p>
            <a:r>
              <a:rPr lang="en-US" sz="2100" dirty="0">
                <a:effectLst/>
                <a:latin typeface="Calibri" panose="020F0502020204030204" pitchFamily="34" charset="0"/>
                <a:ea typeface="Calibri" panose="020F0502020204030204" pitchFamily="34" charset="0"/>
                <a:cs typeface="Times New Roman" panose="02020603050405020304" pitchFamily="18" charset="0"/>
              </a:rPr>
              <a:t>Anything worn on the arm and/or leg is a sleeve, except a knee brace, and shall meet the color rest</a:t>
            </a:r>
            <a:r>
              <a:rPr lang="en-US" sz="2100" dirty="0">
                <a:latin typeface="Calibri" panose="020F0502020204030204" pitchFamily="34" charset="0"/>
                <a:ea typeface="Calibri" panose="020F0502020204030204" pitchFamily="34" charset="0"/>
                <a:cs typeface="Times New Roman" panose="02020603050405020304" pitchFamily="18" charset="0"/>
              </a:rPr>
              <a:t>rictions.</a:t>
            </a:r>
          </a:p>
          <a:p>
            <a:endParaRPr lang="en-US" sz="2100" dirty="0">
              <a:latin typeface="Calibri" panose="020F0502020204030204" pitchFamily="34" charset="0"/>
              <a:ea typeface="Calibri" panose="020F0502020204030204" pitchFamily="34" charset="0"/>
              <a:cs typeface="Times New Roman" panose="02020603050405020304" pitchFamily="18" charset="0"/>
            </a:endParaRPr>
          </a:p>
          <a:p>
            <a:r>
              <a:rPr lang="en-US" sz="2100" dirty="0">
                <a:effectLst/>
                <a:latin typeface="Calibri" panose="020F0502020204030204" pitchFamily="34" charset="0"/>
                <a:ea typeface="Calibri" panose="020F0502020204030204" pitchFamily="34" charset="0"/>
                <a:cs typeface="Times New Roman" panose="02020603050405020304" pitchFamily="18" charset="0"/>
              </a:rPr>
              <a:t>Sleeves/tights and compression shorts shall be black, white, beige or the predominant color of the jersey and the same color shall </a:t>
            </a:r>
            <a:r>
              <a:rPr lang="en-US" sz="2100" dirty="0">
                <a:latin typeface="Calibri" panose="020F0502020204030204" pitchFamily="34" charset="0"/>
                <a:ea typeface="Calibri" panose="020F0502020204030204" pitchFamily="34" charset="0"/>
                <a:cs typeface="Times New Roman" panose="02020603050405020304" pitchFamily="18" charset="0"/>
              </a:rPr>
              <a:t>be worn by teammates.</a:t>
            </a:r>
          </a:p>
          <a:p>
            <a:endParaRPr lang="en-US" sz="2100" dirty="0">
              <a:latin typeface="Calibri" panose="020F0502020204030204" pitchFamily="34" charset="0"/>
              <a:ea typeface="Calibri" panose="020F0502020204030204" pitchFamily="34" charset="0"/>
              <a:cs typeface="Times New Roman" panose="02020603050405020304" pitchFamily="18" charset="0"/>
            </a:endParaRPr>
          </a:p>
          <a:p>
            <a:r>
              <a:rPr lang="en-US" sz="2100" dirty="0">
                <a:effectLst/>
                <a:latin typeface="Calibri" panose="020F0502020204030204" pitchFamily="34" charset="0"/>
                <a:ea typeface="Calibri" panose="020F0502020204030204" pitchFamily="34" charset="0"/>
                <a:cs typeface="Times New Roman" panose="02020603050405020304" pitchFamily="18" charset="0"/>
              </a:rPr>
              <a:t>All sleeves/tights </a:t>
            </a:r>
            <a:r>
              <a:rPr lang="en-US" sz="2100" dirty="0">
                <a:latin typeface="Calibri" panose="020F0502020204030204" pitchFamily="34" charset="0"/>
                <a:ea typeface="Calibri" panose="020F0502020204030204" pitchFamily="34" charset="0"/>
                <a:cs typeface="Times New Roman" panose="02020603050405020304" pitchFamily="18" charset="0"/>
              </a:rPr>
              <a:t>and compression shorts shall be the same solid color and shall be the same color as any headband or wristband worn.</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 name="Picture 1">
            <a:extLst>
              <a:ext uri="{FF2B5EF4-FFF2-40B4-BE49-F238E27FC236}">
                <a16:creationId xmlns:a16="http://schemas.microsoft.com/office/drawing/2014/main" id="{EAB2E77A-43CB-7E56-1EF8-0EE89F8B6360}"/>
              </a:ext>
            </a:extLst>
          </p:cNvPr>
          <p:cNvPicPr>
            <a:picLocks noChangeAspect="1"/>
          </p:cNvPicPr>
          <p:nvPr/>
        </p:nvPicPr>
        <p:blipFill>
          <a:blip r:embed="rId3"/>
          <a:stretch>
            <a:fillRect/>
          </a:stretch>
        </p:blipFill>
        <p:spPr>
          <a:xfrm>
            <a:off x="1436262" y="2082589"/>
            <a:ext cx="3206774" cy="4151736"/>
          </a:xfrm>
          <a:prstGeom prst="rect">
            <a:avLst/>
          </a:prstGeom>
        </p:spPr>
      </p:pic>
    </p:spTree>
    <p:extLst>
      <p:ext uri="{BB962C8B-B14F-4D97-AF65-F5344CB8AC3E}">
        <p14:creationId xmlns:p14="http://schemas.microsoft.com/office/powerpoint/2010/main" val="53561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BENCH DECORUM</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7878871" y="1989139"/>
            <a:ext cx="4313129" cy="4338637"/>
          </a:xfrm>
        </p:spPr>
        <p:txBody>
          <a:bodyPr/>
          <a:lstStyle/>
          <a:p>
            <a:r>
              <a:rPr lang="en-US" sz="2050" dirty="0">
                <a:latin typeface="Calibri" panose="020F0502020204030204" pitchFamily="34" charset="0"/>
                <a:ea typeface="Calibri" panose="020F0502020204030204" pitchFamily="34" charset="0"/>
                <a:cs typeface="Times New Roman" panose="02020603050405020304" pitchFamily="18" charset="0"/>
              </a:rPr>
              <a:t>Through the enforcement of existing rules, coaches and bench personnel are expected to exhibit appropriate and acceptable behaviors.</a:t>
            </a:r>
          </a:p>
          <a:p>
            <a:endParaRPr lang="en-US" sz="2050" dirty="0">
              <a:latin typeface="Calibri" panose="020F0502020204030204" pitchFamily="34" charset="0"/>
              <a:ea typeface="Calibri" panose="020F0502020204030204" pitchFamily="34" charset="0"/>
              <a:cs typeface="Times New Roman" panose="02020603050405020304" pitchFamily="18" charset="0"/>
            </a:endParaRPr>
          </a:p>
          <a:p>
            <a:r>
              <a:rPr lang="en-US" sz="2050" dirty="0">
                <a:effectLst/>
                <a:latin typeface="Calibri" panose="020F0502020204030204" pitchFamily="34" charset="0"/>
                <a:ea typeface="Calibri" panose="020F0502020204030204" pitchFamily="34" charset="0"/>
                <a:cs typeface="Times New Roman" panose="02020603050405020304" pitchFamily="18" charset="0"/>
              </a:rPr>
              <a:t>Coaches are expected to remain in the coaching box.</a:t>
            </a:r>
          </a:p>
          <a:p>
            <a:endParaRPr lang="en-US" sz="2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50" dirty="0">
                <a:latin typeface="Calibri" panose="020F0502020204030204" pitchFamily="34" charset="0"/>
                <a:ea typeface="Calibri" panose="020F0502020204030204" pitchFamily="34" charset="0"/>
                <a:cs typeface="Times New Roman" panose="02020603050405020304" pitchFamily="18" charset="0"/>
              </a:rPr>
              <a:t>Coaches who go beyond the 28-foot line, or more importantly onto the playing court, gain a distinct advantage that is not within the spirit or intent of the rules.</a:t>
            </a:r>
          </a:p>
          <a:p>
            <a:endParaRPr lang="en-US" sz="205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50" dirty="0"/>
          </a:p>
        </p:txBody>
      </p:sp>
      <p:pic>
        <p:nvPicPr>
          <p:cNvPr id="2" name="Picture 1">
            <a:extLst>
              <a:ext uri="{FF2B5EF4-FFF2-40B4-BE49-F238E27FC236}">
                <a16:creationId xmlns:a16="http://schemas.microsoft.com/office/drawing/2014/main" id="{5CEF5E5B-E5C9-2DFF-173C-647D59AAAAB0}"/>
              </a:ext>
            </a:extLst>
          </p:cNvPr>
          <p:cNvPicPr>
            <a:picLocks noChangeAspect="1"/>
          </p:cNvPicPr>
          <p:nvPr/>
        </p:nvPicPr>
        <p:blipFill>
          <a:blip r:embed="rId3"/>
          <a:stretch>
            <a:fillRect/>
          </a:stretch>
        </p:blipFill>
        <p:spPr>
          <a:xfrm>
            <a:off x="1046132" y="2133281"/>
            <a:ext cx="6742760" cy="3493311"/>
          </a:xfrm>
          <a:prstGeom prst="rect">
            <a:avLst/>
          </a:prstGeom>
        </p:spPr>
      </p:pic>
    </p:spTree>
    <p:extLst>
      <p:ext uri="{BB962C8B-B14F-4D97-AF65-F5344CB8AC3E}">
        <p14:creationId xmlns:p14="http://schemas.microsoft.com/office/powerpoint/2010/main" val="182197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footwear&#10;&#10;Description automatically generated">
            <a:extLst>
              <a:ext uri="{FF2B5EF4-FFF2-40B4-BE49-F238E27FC236}">
                <a16:creationId xmlns:a16="http://schemas.microsoft.com/office/drawing/2014/main" id="{D1C73D8C-A7D6-FA21-DB93-C9D0A8AF2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240" y="2089347"/>
            <a:ext cx="4145639" cy="4006738"/>
          </a:xfrm>
          <a:prstGeom prst="rect">
            <a:avLst/>
          </a:prstGeom>
        </p:spPr>
      </p:pic>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BENCH DECORUM</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5699342" y="1989139"/>
            <a:ext cx="6268292" cy="4338637"/>
          </a:xfrm>
        </p:spPr>
        <p:txBody>
          <a:bodyPr/>
          <a:lstStyle/>
          <a:p>
            <a:r>
              <a:rPr lang="en-US" sz="2200" dirty="0">
                <a:effectLst/>
                <a:latin typeface="Calibri" panose="020F0502020204030204" pitchFamily="34" charset="0"/>
                <a:ea typeface="Calibri" panose="020F0502020204030204" pitchFamily="34" charset="0"/>
                <a:cs typeface="Times New Roman" panose="02020603050405020304" pitchFamily="18" charset="0"/>
              </a:rPr>
              <a:t>While the bench area expands during a time-out, the bench area does not extend beyond the 28-foot line.</a:t>
            </a:r>
          </a:p>
          <a:p>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latin typeface="Calibri" panose="020F0502020204030204" pitchFamily="34" charset="0"/>
                <a:ea typeface="Calibri" panose="020F0502020204030204" pitchFamily="34" charset="0"/>
                <a:cs typeface="Times New Roman" panose="02020603050405020304" pitchFamily="18" charset="0"/>
              </a:rPr>
              <a:t>Coaches and other bench personnel may not move to the extended bench area until the time-out begins to ensure bench personnel do not create inadvertent contact with opposing players still on the playing court.</a:t>
            </a:r>
          </a:p>
          <a:p>
            <a:endParaRPr lang="en-US" sz="2200" dirty="0">
              <a:latin typeface="Calibri" panose="020F0502020204030204" pitchFamily="34" charset="0"/>
              <a:ea typeface="Calibri" panose="020F0502020204030204" pitchFamily="34" charset="0"/>
              <a:cs typeface="Times New Roman" panose="02020603050405020304" pitchFamily="18" charset="0"/>
            </a:endParaRPr>
          </a:p>
          <a:p>
            <a:r>
              <a:rPr lang="en-US" sz="2200" dirty="0">
                <a:latin typeface="Calibri" panose="020F0502020204030204" pitchFamily="34" charset="0"/>
                <a:ea typeface="Calibri" panose="020F0502020204030204" pitchFamily="34" charset="0"/>
                <a:cs typeface="Times New Roman" panose="02020603050405020304" pitchFamily="18" charset="0"/>
              </a:rPr>
              <a:t>Coaches who leave the expanded bench area to engage officials inappropriately are subject to a warning or bench technical foul.</a:t>
            </a:r>
          </a:p>
          <a:p>
            <a:pPr marL="0" indent="0">
              <a:buNone/>
            </a:pPr>
            <a:endParaRPr lang="en-US" dirty="0"/>
          </a:p>
        </p:txBody>
      </p:sp>
    </p:spTree>
    <p:extLst>
      <p:ext uri="{BB962C8B-B14F-4D97-AF65-F5344CB8AC3E}">
        <p14:creationId xmlns:p14="http://schemas.microsoft.com/office/powerpoint/2010/main" val="2914754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sketball, clothing, sports jersey, text&#10;&#10;Description automatically generated">
            <a:extLst>
              <a:ext uri="{FF2B5EF4-FFF2-40B4-BE49-F238E27FC236}">
                <a16:creationId xmlns:a16="http://schemas.microsoft.com/office/drawing/2014/main" id="{B286970D-7B77-B3C6-4C9E-8004D7E58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446" y="2114399"/>
            <a:ext cx="4259421" cy="4005419"/>
          </a:xfrm>
          <a:prstGeom prst="rect">
            <a:avLst/>
          </a:prstGeom>
        </p:spPr>
      </p:pic>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BENCH DECORUM</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5862181" y="1989139"/>
            <a:ext cx="6105453" cy="4338637"/>
          </a:xfrm>
        </p:spPr>
        <p:txBody>
          <a:bodyPr/>
          <a:lstStyle/>
          <a:p>
            <a:r>
              <a:rPr lang="en-US" sz="2050" dirty="0">
                <a:effectLst/>
                <a:latin typeface="Calibri" panose="020F0502020204030204" pitchFamily="34" charset="0"/>
                <a:ea typeface="Calibri" panose="020F0502020204030204" pitchFamily="34" charset="0"/>
                <a:cs typeface="Times New Roman" panose="02020603050405020304" pitchFamily="18" charset="0"/>
              </a:rPr>
              <a:t>Misconduct, including </a:t>
            </a:r>
            <a:r>
              <a:rPr lang="en-US" sz="2050" dirty="0">
                <a:latin typeface="Calibri" panose="020F0502020204030204" pitchFamily="34" charset="0"/>
                <a:ea typeface="Calibri" panose="020F0502020204030204" pitchFamily="34" charset="0"/>
                <a:cs typeface="Times New Roman" panose="02020603050405020304" pitchFamily="18" charset="0"/>
              </a:rPr>
              <a:t>taunting; baiting; finger-pointing; trash talking or using inappropriate gestures </a:t>
            </a:r>
            <a:r>
              <a:rPr lang="en-US" sz="2050" dirty="0">
                <a:effectLst/>
                <a:latin typeface="Calibri" panose="020F0502020204030204" pitchFamily="34" charset="0"/>
                <a:ea typeface="Calibri" panose="020F0502020204030204" pitchFamily="34" charset="0"/>
                <a:cs typeface="Times New Roman" panose="02020603050405020304" pitchFamily="18" charset="0"/>
              </a:rPr>
              <a:t>by players; coaches </a:t>
            </a:r>
            <a:r>
              <a:rPr lang="en-US" sz="2050" dirty="0">
                <a:latin typeface="Calibri" panose="020F0502020204030204" pitchFamily="34" charset="0"/>
                <a:ea typeface="Calibri" panose="020F0502020204030204" pitchFamily="34" charset="0"/>
                <a:cs typeface="Times New Roman" panose="02020603050405020304" pitchFamily="18" charset="0"/>
              </a:rPr>
              <a:t>or</a:t>
            </a:r>
            <a:r>
              <a:rPr lang="en-US" sz="2050" dirty="0">
                <a:effectLst/>
                <a:latin typeface="Calibri" panose="020F0502020204030204" pitchFamily="34" charset="0"/>
                <a:ea typeface="Calibri" panose="020F0502020204030204" pitchFamily="34" charset="0"/>
                <a:cs typeface="Times New Roman" panose="02020603050405020304" pitchFamily="18" charset="0"/>
              </a:rPr>
              <a:t> bench personnel, is not permitted.</a:t>
            </a:r>
          </a:p>
          <a:p>
            <a:endParaRPr lang="en-US" sz="2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50" dirty="0">
                <a:effectLst/>
                <a:latin typeface="Calibri" panose="020F0502020204030204" pitchFamily="34" charset="0"/>
                <a:ea typeface="Calibri" panose="020F0502020204030204" pitchFamily="34" charset="0"/>
                <a:cs typeface="Times New Roman" panose="02020603050405020304" pitchFamily="18" charset="0"/>
              </a:rPr>
              <a:t>Players and coaches are not allowed to disrespectfully or inappropriately address and/or gesture at an official after a ruling is made on the court.</a:t>
            </a:r>
          </a:p>
          <a:p>
            <a:endParaRPr lang="en-US" sz="2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50" dirty="0">
                <a:latin typeface="Calibri" panose="020F0502020204030204" pitchFamily="34" charset="0"/>
                <a:ea typeface="Calibri" panose="020F0502020204030204" pitchFamily="34" charset="0"/>
                <a:cs typeface="Times New Roman" panose="02020603050405020304" pitchFamily="18" charset="0"/>
              </a:rPr>
              <a:t>Player and coach behavior, which in the official’s judgment is determined to be a taunt of an opponent or a disrespectful act toward an official, shall be penalized by assessing a technical foul.</a:t>
            </a:r>
          </a:p>
          <a:p>
            <a:pPr marL="0" indent="0">
              <a:buNone/>
            </a:pPr>
            <a:endParaRPr lang="en-US" sz="2050" dirty="0"/>
          </a:p>
        </p:txBody>
      </p:sp>
    </p:spTree>
    <p:extLst>
      <p:ext uri="{BB962C8B-B14F-4D97-AF65-F5344CB8AC3E}">
        <p14:creationId xmlns:p14="http://schemas.microsoft.com/office/powerpoint/2010/main" val="3744303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BENCH DECORUM</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096000" y="2014191"/>
            <a:ext cx="5871634" cy="4338637"/>
          </a:xfrm>
        </p:spPr>
        <p:txBody>
          <a:bodyPr/>
          <a:lstStyle/>
          <a:p>
            <a:r>
              <a:rPr lang="en-US" sz="2100" dirty="0">
                <a:effectLst/>
                <a:latin typeface="Calibri" panose="020F0502020204030204" pitchFamily="34" charset="0"/>
                <a:ea typeface="Calibri" panose="020F0502020204030204" pitchFamily="34" charset="0"/>
                <a:cs typeface="Times New Roman" panose="02020603050405020304" pitchFamily="18" charset="0"/>
              </a:rPr>
              <a:t>Assistant coaches are not authorized to approach the scorer’s table at any time.</a:t>
            </a:r>
          </a:p>
          <a:p>
            <a:pPr marL="0" indent="0">
              <a:buNone/>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r>
              <a:rPr lang="en-US" sz="2100" dirty="0">
                <a:latin typeface="Calibri" panose="020F0502020204030204" pitchFamily="34" charset="0"/>
                <a:ea typeface="Calibri" panose="020F0502020204030204" pitchFamily="34" charset="0"/>
                <a:cs typeface="Times New Roman" panose="02020603050405020304" pitchFamily="18" charset="0"/>
              </a:rPr>
              <a:t>The head coach is permitted to go to the scorer’s table to request a 60-second time-out to confer with personnel regarding a correctable error or to prevent or rectify a timing or scoring mistake/error or an alternating possession mistake.</a:t>
            </a:r>
          </a:p>
          <a:p>
            <a:pPr marL="0" indent="0">
              <a:buNone/>
            </a:pPr>
            <a:endParaRPr lang="en-US" dirty="0"/>
          </a:p>
        </p:txBody>
      </p:sp>
      <p:pic>
        <p:nvPicPr>
          <p:cNvPr id="2" name="Picture 1">
            <a:extLst>
              <a:ext uri="{FF2B5EF4-FFF2-40B4-BE49-F238E27FC236}">
                <a16:creationId xmlns:a16="http://schemas.microsoft.com/office/drawing/2014/main" id="{6B32491F-3575-9D4D-D25E-6B50092C1645}"/>
              </a:ext>
            </a:extLst>
          </p:cNvPr>
          <p:cNvPicPr>
            <a:picLocks noChangeAspect="1"/>
          </p:cNvPicPr>
          <p:nvPr/>
        </p:nvPicPr>
        <p:blipFill>
          <a:blip r:embed="rId3"/>
          <a:stretch>
            <a:fillRect/>
          </a:stretch>
        </p:blipFill>
        <p:spPr>
          <a:xfrm>
            <a:off x="1443433" y="2130695"/>
            <a:ext cx="4419983" cy="4005419"/>
          </a:xfrm>
          <a:prstGeom prst="rect">
            <a:avLst/>
          </a:prstGeom>
        </p:spPr>
      </p:pic>
    </p:spTree>
    <p:extLst>
      <p:ext uri="{BB962C8B-B14F-4D97-AF65-F5344CB8AC3E}">
        <p14:creationId xmlns:p14="http://schemas.microsoft.com/office/powerpoint/2010/main" val="1987222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THROW-INS — PROPER LOCATIONS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910203" y="2014191"/>
            <a:ext cx="7057431" cy="4338637"/>
          </a:xfrm>
        </p:spPr>
        <p:txBody>
          <a:bodyPr/>
          <a:lstStyle/>
          <a:p>
            <a:r>
              <a:rPr lang="en-US" sz="2200" dirty="0">
                <a:effectLst/>
                <a:latin typeface="Calibri" panose="020F0502020204030204" pitchFamily="34" charset="0"/>
                <a:ea typeface="Calibri" panose="020F0502020204030204" pitchFamily="34" charset="0"/>
                <a:cs typeface="Times New Roman" panose="02020603050405020304" pitchFamily="18" charset="0"/>
              </a:rPr>
              <a:t>Proper inbound spots contribute to the overall flow and fairness of the game.</a:t>
            </a:r>
          </a:p>
          <a:p>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latin typeface="Calibri" panose="020F0502020204030204" pitchFamily="34" charset="0"/>
                <a:ea typeface="Calibri" panose="020F0502020204030204" pitchFamily="34" charset="0"/>
                <a:cs typeface="Times New Roman" panose="02020603050405020304" pitchFamily="18" charset="0"/>
              </a:rPr>
              <a:t>Coaches design specific plays and strategies based on where the ball will be put in play.</a:t>
            </a:r>
          </a:p>
          <a:p>
            <a:endParaRPr lang="en-US" sz="2200" dirty="0">
              <a:latin typeface="Calibri" panose="020F0502020204030204" pitchFamily="34" charset="0"/>
              <a:ea typeface="Calibri" panose="020F0502020204030204" pitchFamily="34" charset="0"/>
              <a:cs typeface="Times New Roman" panose="02020603050405020304" pitchFamily="18" charset="0"/>
            </a:endParaRPr>
          </a:p>
          <a:p>
            <a:r>
              <a:rPr lang="en-US" sz="2200" dirty="0">
                <a:latin typeface="Calibri" panose="020F0502020204030204" pitchFamily="34" charset="0"/>
                <a:ea typeface="Calibri" panose="020F0502020204030204" pitchFamily="34" charset="0"/>
                <a:cs typeface="Times New Roman" panose="02020603050405020304" pitchFamily="18" charset="0"/>
              </a:rPr>
              <a:t>It is therefore essential for game officials to be diligent in administering the ball at the proper throw-in location.</a:t>
            </a:r>
          </a:p>
          <a:p>
            <a:endParaRPr lang="en-US" sz="2200" dirty="0">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Calibri" panose="020F0502020204030204" pitchFamily="34" charset="0"/>
                <a:ea typeface="Calibri" panose="020F0502020204030204" pitchFamily="34" charset="0"/>
                <a:cs typeface="Times New Roman" panose="02020603050405020304" pitchFamily="18" charset="0"/>
              </a:rPr>
              <a:t>Any time a team causes the ball to go out of bounds, the throw-in occurs from the spot where the ball went out of bounds.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p:txBody>
      </p:sp>
      <p:pic>
        <p:nvPicPr>
          <p:cNvPr id="2" name="Picture 1">
            <a:extLst>
              <a:ext uri="{FF2B5EF4-FFF2-40B4-BE49-F238E27FC236}">
                <a16:creationId xmlns:a16="http://schemas.microsoft.com/office/drawing/2014/main" id="{A77E1199-B4FE-1994-4B93-FF29567EA608}"/>
              </a:ext>
            </a:extLst>
          </p:cNvPr>
          <p:cNvPicPr>
            <a:picLocks noChangeAspect="1"/>
          </p:cNvPicPr>
          <p:nvPr/>
        </p:nvPicPr>
        <p:blipFill>
          <a:blip r:embed="rId3"/>
          <a:stretch>
            <a:fillRect/>
          </a:stretch>
        </p:blipFill>
        <p:spPr>
          <a:xfrm>
            <a:off x="1437594" y="2130695"/>
            <a:ext cx="3304318" cy="4005419"/>
          </a:xfrm>
          <a:prstGeom prst="rect">
            <a:avLst/>
          </a:prstGeom>
        </p:spPr>
      </p:pic>
    </p:spTree>
    <p:extLst>
      <p:ext uri="{BB962C8B-B14F-4D97-AF65-F5344CB8AC3E}">
        <p14:creationId xmlns:p14="http://schemas.microsoft.com/office/powerpoint/2010/main" val="243812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with low confidence">
            <a:extLst>
              <a:ext uri="{FF2B5EF4-FFF2-40B4-BE49-F238E27FC236}">
                <a16:creationId xmlns:a16="http://schemas.microsoft.com/office/drawing/2014/main" id="{9F4E232C-ABB0-9251-4BB3-69C104674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120" y="2096638"/>
            <a:ext cx="6517189" cy="4237444"/>
          </a:xfrm>
          <a:prstGeom prst="rect">
            <a:avLst/>
          </a:prstGeom>
        </p:spPr>
      </p:pic>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GAME AND TABLE OFFICIALS </a:t>
            </a:r>
            <a:br>
              <a:rPr lang="en-US" dirty="0"/>
            </a:br>
            <a:r>
              <a:rPr lang="en-US" dirty="0"/>
              <a:t>2-1-3 NOTE</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8354860" y="2043985"/>
            <a:ext cx="3633941" cy="381642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If utilizing a shot clock, the shot clock operator shall be located at the scorer’s and timer’s table.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This allows the officiating crew to quickly identify the person who is operating the shot clock should there be a timing issue that needs to be addressed.</a:t>
            </a:r>
          </a:p>
        </p:txBody>
      </p:sp>
    </p:spTree>
    <p:extLst>
      <p:ext uri="{BB962C8B-B14F-4D97-AF65-F5344CB8AC3E}">
        <p14:creationId xmlns:p14="http://schemas.microsoft.com/office/powerpoint/2010/main" val="3081554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THROW-INS — PROPER LOCATIONS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1503123" y="1989139"/>
            <a:ext cx="10464511" cy="4338637"/>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When a violation, defensive foul before the bonus or dead ball (inadvertent whistle, held ball, etc.) occurs that will result in a throw-in, officials must ask themselves three questions:</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latin typeface="Calibri" panose="020F0502020204030204" pitchFamily="34" charset="0"/>
                <a:ea typeface="Calibri" panose="020F0502020204030204" pitchFamily="34" charset="0"/>
                <a:cs typeface="Times New Roman" panose="02020603050405020304" pitchFamily="18" charset="0"/>
              </a:rPr>
              <a:t>Where did the violation/foul occur?</a:t>
            </a:r>
          </a:p>
          <a:p>
            <a:pPr lvl="1"/>
            <a:r>
              <a:rPr lang="en-US" dirty="0">
                <a:latin typeface="Calibri" panose="020F0502020204030204" pitchFamily="34" charset="0"/>
                <a:ea typeface="Calibri" panose="020F0502020204030204" pitchFamily="34" charset="0"/>
                <a:cs typeface="Times New Roman" panose="02020603050405020304" pitchFamily="18" charset="0"/>
              </a:rPr>
              <a:t>Is the throw-in team in their frontcourt or backcourt?</a:t>
            </a:r>
          </a:p>
          <a:p>
            <a:pPr lvl="1"/>
            <a:r>
              <a:rPr lang="en-US" dirty="0">
                <a:latin typeface="Calibri" panose="020F0502020204030204" pitchFamily="34" charset="0"/>
                <a:ea typeface="Calibri" panose="020F0502020204030204" pitchFamily="34" charset="0"/>
                <a:cs typeface="Times New Roman" panose="02020603050405020304" pitchFamily="18" charset="0"/>
              </a:rPr>
              <a:t>Where was the ball when the interruption occurred?</a:t>
            </a:r>
          </a:p>
          <a:p>
            <a:pPr marL="0" indent="0">
              <a:buNone/>
            </a:pPr>
            <a:endParaRPr lang="en-US" dirty="0"/>
          </a:p>
        </p:txBody>
      </p:sp>
    </p:spTree>
    <p:extLst>
      <p:ext uri="{BB962C8B-B14F-4D97-AF65-F5344CB8AC3E}">
        <p14:creationId xmlns:p14="http://schemas.microsoft.com/office/powerpoint/2010/main" val="219888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diagram, design&#10;&#10;Description automatically generated">
            <a:extLst>
              <a:ext uri="{FF2B5EF4-FFF2-40B4-BE49-F238E27FC236}">
                <a16:creationId xmlns:a16="http://schemas.microsoft.com/office/drawing/2014/main" id="{821D189F-D846-116B-380C-E45A66759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979" y="2121088"/>
            <a:ext cx="4755926" cy="3517697"/>
          </a:xfrm>
          <a:prstGeom prst="rect">
            <a:avLst/>
          </a:prstGeom>
        </p:spPr>
      </p:pic>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THROW-INS — PROPER LOCATIONS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291943" y="1989139"/>
            <a:ext cx="5675691" cy="4338637"/>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When a team will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gain</a:t>
            </a:r>
            <a:r>
              <a:rPr lang="en-US" sz="2400" dirty="0">
                <a:effectLst/>
                <a:latin typeface="Calibri" panose="020F0502020204030204" pitchFamily="34" charset="0"/>
                <a:ea typeface="Calibri" panose="020F0502020204030204" pitchFamily="34" charset="0"/>
                <a:cs typeface="Times New Roman" panose="02020603050405020304" pitchFamily="18" charset="0"/>
              </a:rPr>
              <a:t> or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retain</a:t>
            </a:r>
            <a:r>
              <a:rPr lang="en-US" sz="2400" dirty="0">
                <a:effectLst/>
                <a:latin typeface="Calibri" panose="020F0502020204030204" pitchFamily="34" charset="0"/>
                <a:ea typeface="Calibri" panose="020F0502020204030204" pitchFamily="34" charset="0"/>
                <a:cs typeface="Times New Roman" panose="02020603050405020304" pitchFamily="18" charset="0"/>
              </a:rPr>
              <a:t> possession in its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backcourt</a:t>
            </a:r>
            <a:r>
              <a:rPr lang="en-US" sz="2400" dirty="0">
                <a:effectLst/>
                <a:latin typeface="Calibri" panose="020F0502020204030204" pitchFamily="34" charset="0"/>
                <a:ea typeface="Calibri" panose="020F0502020204030204" pitchFamily="34" charset="0"/>
                <a:cs typeface="Times New Roman" panose="02020603050405020304" pitchFamily="18" charset="0"/>
              </a:rPr>
              <a:t> after a violation, foul prior to the bonus or stoppage in play, play will resume with a throw-in at either the point of interruption or the designated spot nearest to where the violation or foul occurred.</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54037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THROW-INS — PROPER LOCATIONS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275540" y="1989139"/>
            <a:ext cx="5692094" cy="4338637"/>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When a team will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gain</a:t>
            </a:r>
            <a:r>
              <a:rPr lang="en-US" sz="2400" dirty="0">
                <a:effectLst/>
                <a:latin typeface="Calibri" panose="020F0502020204030204" pitchFamily="34" charset="0"/>
                <a:ea typeface="Calibri" panose="020F0502020204030204" pitchFamily="34" charset="0"/>
                <a:cs typeface="Times New Roman" panose="02020603050405020304" pitchFamily="18" charset="0"/>
              </a:rPr>
              <a:t> or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retain</a:t>
            </a:r>
            <a:r>
              <a:rPr lang="en-US" sz="2400" dirty="0">
                <a:effectLst/>
                <a:latin typeface="Calibri" panose="020F0502020204030204" pitchFamily="34" charset="0"/>
                <a:ea typeface="Calibri" panose="020F0502020204030204" pitchFamily="34" charset="0"/>
                <a:cs typeface="Times New Roman" panose="02020603050405020304" pitchFamily="18" charset="0"/>
              </a:rPr>
              <a:t> possession in its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frontcourt</a:t>
            </a:r>
            <a:r>
              <a:rPr lang="en-US" sz="2400" dirty="0">
                <a:effectLst/>
                <a:latin typeface="Calibri" panose="020F0502020204030204" pitchFamily="34" charset="0"/>
                <a:ea typeface="Calibri" panose="020F0502020204030204" pitchFamily="34" charset="0"/>
                <a:cs typeface="Times New Roman" panose="02020603050405020304" pitchFamily="18" charset="0"/>
              </a:rPr>
              <a:t>, play will resume with a throw-in from one of the four designated frontcourt spots.</a:t>
            </a:r>
          </a:p>
          <a:p>
            <a:pPr marL="0" indent="0">
              <a:buNone/>
            </a:pPr>
            <a:endParaRPr lang="en-US" dirty="0"/>
          </a:p>
        </p:txBody>
      </p:sp>
      <p:pic>
        <p:nvPicPr>
          <p:cNvPr id="3" name="Picture 2">
            <a:extLst>
              <a:ext uri="{FF2B5EF4-FFF2-40B4-BE49-F238E27FC236}">
                <a16:creationId xmlns:a16="http://schemas.microsoft.com/office/drawing/2014/main" id="{2B8CAC1A-07B2-2509-2951-339DCAAE56EE}"/>
              </a:ext>
            </a:extLst>
          </p:cNvPr>
          <p:cNvPicPr>
            <a:picLocks noChangeAspect="1"/>
          </p:cNvPicPr>
          <p:nvPr/>
        </p:nvPicPr>
        <p:blipFill>
          <a:blip r:embed="rId3"/>
          <a:stretch>
            <a:fillRect/>
          </a:stretch>
        </p:blipFill>
        <p:spPr>
          <a:xfrm>
            <a:off x="1377979" y="2121088"/>
            <a:ext cx="4755292" cy="3517697"/>
          </a:xfrm>
          <a:prstGeom prst="rect">
            <a:avLst/>
          </a:prstGeom>
        </p:spPr>
      </p:pic>
    </p:spTree>
    <p:extLst>
      <p:ext uri="{BB962C8B-B14F-4D97-AF65-F5344CB8AC3E}">
        <p14:creationId xmlns:p14="http://schemas.microsoft.com/office/powerpoint/2010/main" val="179679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End-of-game protocols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218517" y="1989139"/>
            <a:ext cx="5749118" cy="4338637"/>
          </a:xfrm>
        </p:spPr>
        <p:txBody>
          <a:bodyPr/>
          <a:lstStyle/>
          <a:p>
            <a:r>
              <a:rPr lang="en-US" sz="1950" dirty="0">
                <a:effectLst/>
                <a:latin typeface="Calibri" panose="020F0502020204030204" pitchFamily="34" charset="0"/>
                <a:ea typeface="Calibri" panose="020F0502020204030204" pitchFamily="34" charset="0"/>
                <a:cs typeface="Times New Roman" panose="02020603050405020304" pitchFamily="18" charset="0"/>
              </a:rPr>
              <a:t>As a game nears the end of playing time, officials need to remind each other of the game-ending procedures to prevent potential issues.</a:t>
            </a:r>
          </a:p>
          <a:p>
            <a:endParaRPr lang="en-US" sz="19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950" dirty="0">
                <a:latin typeface="Calibri" panose="020F0502020204030204" pitchFamily="34" charset="0"/>
                <a:ea typeface="Calibri" panose="020F0502020204030204" pitchFamily="34" charset="0"/>
                <a:cs typeface="Times New Roman" panose="02020603050405020304" pitchFamily="18" charset="0"/>
              </a:rPr>
              <a:t>Late-game time-outs provide the best opportunities to:</a:t>
            </a:r>
          </a:p>
          <a:p>
            <a:pPr lvl="1"/>
            <a:r>
              <a:rPr lang="en-US" sz="1950" dirty="0">
                <a:latin typeface="Calibri" panose="020F0502020204030204" pitchFamily="34" charset="0"/>
                <a:ea typeface="Calibri" panose="020F0502020204030204" pitchFamily="34" charset="0"/>
                <a:cs typeface="Times New Roman" panose="02020603050405020304" pitchFamily="18" charset="0"/>
              </a:rPr>
              <a:t>Confirm scorebook accuracy with the scorer, the number of time-outs remaining for each team and the number of team fouls/impact on the bonus.</a:t>
            </a:r>
          </a:p>
          <a:p>
            <a:pPr lvl="1"/>
            <a:r>
              <a:rPr lang="en-US" sz="1950" dirty="0">
                <a:latin typeface="Calibri" panose="020F0502020204030204" pitchFamily="34" charset="0"/>
                <a:ea typeface="Calibri" panose="020F0502020204030204" pitchFamily="34" charset="0"/>
                <a:cs typeface="Times New Roman" panose="02020603050405020304" pitchFamily="18" charset="0"/>
              </a:rPr>
              <a:t>Remind the timer to watch officials for clock-start and clock-stop signals and be prepared to assist in aiding officials regarding whether a last-second shot was released prior to the end of time.</a:t>
            </a:r>
          </a:p>
          <a:p>
            <a:pPr marL="0" indent="0">
              <a:buNone/>
            </a:pPr>
            <a:endParaRPr lang="en-US" sz="1950" dirty="0"/>
          </a:p>
        </p:txBody>
      </p:sp>
      <p:pic>
        <p:nvPicPr>
          <p:cNvPr id="6" name="Picture 5" descr="A referee talking to a referee&#10;&#10;Description automatically generated">
            <a:extLst>
              <a:ext uri="{FF2B5EF4-FFF2-40B4-BE49-F238E27FC236}">
                <a16:creationId xmlns:a16="http://schemas.microsoft.com/office/drawing/2014/main" id="{F6A96D8F-0E80-482F-8EAC-C1E13B6F2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82" y="2272145"/>
            <a:ext cx="4529618" cy="3454617"/>
          </a:xfrm>
          <a:prstGeom prst="rect">
            <a:avLst/>
          </a:prstGeom>
        </p:spPr>
      </p:pic>
    </p:spTree>
    <p:extLst>
      <p:ext uri="{BB962C8B-B14F-4D97-AF65-F5344CB8AC3E}">
        <p14:creationId xmlns:p14="http://schemas.microsoft.com/office/powerpoint/2010/main" val="3014658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End-of-game protocols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546949" y="1989139"/>
            <a:ext cx="7420686" cy="4338637"/>
          </a:xfrm>
        </p:spPr>
        <p:txBody>
          <a:bodyPr/>
          <a:lstStyle/>
          <a:p>
            <a:r>
              <a:rPr lang="en-US" sz="2100" dirty="0">
                <a:effectLst/>
                <a:latin typeface="Calibri" panose="020F0502020204030204" pitchFamily="34" charset="0"/>
                <a:ea typeface="Calibri" panose="020F0502020204030204" pitchFamily="34" charset="0"/>
                <a:cs typeface="Times New Roman" panose="02020603050405020304" pitchFamily="18" charset="0"/>
              </a:rPr>
              <a:t>During late-game time-outs the officials should discuss the following among the crew:</a:t>
            </a:r>
          </a:p>
          <a:p>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2100" dirty="0">
                <a:latin typeface="Calibri" panose="020F0502020204030204" pitchFamily="34" charset="0"/>
                <a:ea typeface="Calibri" panose="020F0502020204030204" pitchFamily="34" charset="0"/>
                <a:cs typeface="Times New Roman" panose="02020603050405020304" pitchFamily="18" charset="0"/>
              </a:rPr>
              <a:t>Last-second shot responsibility.</a:t>
            </a:r>
          </a:p>
          <a:p>
            <a:pPr lvl="1"/>
            <a:r>
              <a:rPr lang="en-US" sz="2100" dirty="0">
                <a:latin typeface="Calibri" panose="020F0502020204030204" pitchFamily="34" charset="0"/>
                <a:ea typeface="Calibri" panose="020F0502020204030204" pitchFamily="34" charset="0"/>
                <a:cs typeface="Times New Roman" panose="02020603050405020304" pitchFamily="18" charset="0"/>
              </a:rPr>
              <a:t>Unless the ball is tapped, no try can be attempted on a throw-in or free throw with .3 seconds or less remaining.</a:t>
            </a:r>
          </a:p>
          <a:p>
            <a:pPr lvl="1"/>
            <a:r>
              <a:rPr lang="en-US" sz="2100" dirty="0">
                <a:latin typeface="Calibri" panose="020F0502020204030204" pitchFamily="34" charset="0"/>
                <a:ea typeface="Calibri" panose="020F0502020204030204" pitchFamily="34" charset="0"/>
                <a:cs typeface="Times New Roman" panose="02020603050405020304" pitchFamily="18" charset="0"/>
              </a:rPr>
              <a:t>Intentional/flagrant fouls are two shots and a designated spot throw-in.</a:t>
            </a:r>
          </a:p>
          <a:p>
            <a:pPr lvl="1"/>
            <a:r>
              <a:rPr lang="en-US" sz="2100" dirty="0">
                <a:latin typeface="Calibri" panose="020F0502020204030204" pitchFamily="34" charset="0"/>
                <a:ea typeface="Calibri" panose="020F0502020204030204" pitchFamily="34" charset="0"/>
                <a:cs typeface="Times New Roman" panose="02020603050405020304" pitchFamily="18" charset="0"/>
              </a:rPr>
              <a:t>If a foul occurs as the game-ending horn sounds and the score can be tied or the game won by the ensuing free throws, the official must administer the free throws. If they will not change the outcome, they shall not be attempted.</a:t>
            </a:r>
          </a:p>
          <a:p>
            <a:pPr marL="0" indent="0">
              <a:buNone/>
            </a:pPr>
            <a:endParaRPr lang="en-US" dirty="0"/>
          </a:p>
        </p:txBody>
      </p:sp>
      <p:pic>
        <p:nvPicPr>
          <p:cNvPr id="2" name="Picture 1">
            <a:extLst>
              <a:ext uri="{FF2B5EF4-FFF2-40B4-BE49-F238E27FC236}">
                <a16:creationId xmlns:a16="http://schemas.microsoft.com/office/drawing/2014/main" id="{E3B5F755-AEF2-42FE-B356-C8889004B176}"/>
              </a:ext>
            </a:extLst>
          </p:cNvPr>
          <p:cNvPicPr>
            <a:picLocks noChangeAspect="1"/>
          </p:cNvPicPr>
          <p:nvPr/>
        </p:nvPicPr>
        <p:blipFill>
          <a:blip r:embed="rId3"/>
          <a:stretch>
            <a:fillRect/>
          </a:stretch>
        </p:blipFill>
        <p:spPr>
          <a:xfrm>
            <a:off x="1479655" y="2085637"/>
            <a:ext cx="2944623" cy="4145639"/>
          </a:xfrm>
          <a:prstGeom prst="rect">
            <a:avLst/>
          </a:prstGeom>
        </p:spPr>
      </p:pic>
    </p:spTree>
    <p:extLst>
      <p:ext uri="{BB962C8B-B14F-4D97-AF65-F5344CB8AC3E}">
        <p14:creationId xmlns:p14="http://schemas.microsoft.com/office/powerpoint/2010/main" val="1846620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footwear, person, person&#10;&#10;Description automatically generated">
            <a:extLst>
              <a:ext uri="{FF2B5EF4-FFF2-40B4-BE49-F238E27FC236}">
                <a16:creationId xmlns:a16="http://schemas.microsoft.com/office/drawing/2014/main" id="{01DA5AC2-F762-FA44-0A9C-420724C22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414" y="2133614"/>
            <a:ext cx="4633055" cy="3815457"/>
          </a:xfrm>
          <a:prstGeom prst="rect">
            <a:avLst/>
          </a:prstGeom>
        </p:spPr>
      </p:pic>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End-of-game protocols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200532" y="1989139"/>
            <a:ext cx="5436147" cy="4338637"/>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If the score is tied at the end of regulation time, inform each team and the table officials of the overtime procedures (length of overtime period, additional 60-second time-out, etc.).</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959057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End-of-game protocols</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1465545" y="1989139"/>
            <a:ext cx="10502089" cy="4338637"/>
          </a:xfrm>
        </p:spPr>
        <p:txBody>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Following the game-ending horn, the referee should confirm with the scorer that everything is correct, then leave the floor with their partner(s).</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In situations when the score is separated by three points or less, it may be necessary to verbally confirm with the scorer.</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In games when the margin of victory is larger, a visual signal such as a thumb’s-up will suffice.</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Be confident everything is correct, as the officials’ jurisdiction ends when the entire crew leaves the visual confines of the playing court.</a:t>
            </a:r>
          </a:p>
          <a:p>
            <a:pPr marL="0" indent="0">
              <a:buNone/>
            </a:pPr>
            <a:endParaRPr lang="en-US" dirty="0"/>
          </a:p>
        </p:txBody>
      </p:sp>
    </p:spTree>
    <p:extLst>
      <p:ext uri="{BB962C8B-B14F-4D97-AF65-F5344CB8AC3E}">
        <p14:creationId xmlns:p14="http://schemas.microsoft.com/office/powerpoint/2010/main" val="652188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 | Fax: 317.822.5700</a:t>
            </a:r>
            <a:br>
              <a:rPr lang="en-US" altLang="en-US" dirty="0"/>
            </a:br>
            <a:r>
              <a:rPr lang="en-US" altLang="en-US"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34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a:xfrm>
            <a:off x="1988687" y="549041"/>
            <a:ext cx="10026649" cy="1204912"/>
          </a:xfrm>
        </p:spPr>
        <p:txBody>
          <a:bodyPr/>
          <a:lstStyle/>
          <a:p>
            <a:r>
              <a:rPr lang="en-US" dirty="0"/>
              <a:t>UNIFORMS </a:t>
            </a:r>
            <a:br>
              <a:rPr lang="en-US" dirty="0"/>
            </a:br>
            <a:r>
              <a:rPr lang="en-US" dirty="0"/>
              <a:t>3-4-5</a:t>
            </a:r>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6988629" y="2148995"/>
            <a:ext cx="5203371" cy="452431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Teammates may wear multiple styles of uniform bottoms including shorts, skirts or pants, so long as they are like-colored.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Not all team members need to wear the same style.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However, all styles must meet uniform requirements for visible manufacturer logos and trademarks.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6" name="Picture 5" descr="A picture containing footwear, silhouette, text, clothing&#10;&#10;Description automatically generated">
            <a:extLst>
              <a:ext uri="{FF2B5EF4-FFF2-40B4-BE49-F238E27FC236}">
                <a16:creationId xmlns:a16="http://schemas.microsoft.com/office/drawing/2014/main" id="{94BA4079-E964-63D9-3FDA-25B10BC97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411" y="2148995"/>
            <a:ext cx="5375748" cy="3895469"/>
          </a:xfrm>
          <a:prstGeom prst="rect">
            <a:avLst/>
          </a:prstGeom>
        </p:spPr>
      </p:pic>
    </p:spTree>
    <p:extLst>
      <p:ext uri="{BB962C8B-B14F-4D97-AF65-F5344CB8AC3E}">
        <p14:creationId xmlns:p14="http://schemas.microsoft.com/office/powerpoint/2010/main" val="76592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Team Member’s Equipment, Apparel</a:t>
            </a:r>
            <a:br>
              <a:rPr lang="en-US" dirty="0"/>
            </a:br>
            <a:r>
              <a:rPr lang="en-US" dirty="0"/>
              <a:t>3-5-6</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7540487" y="2093843"/>
            <a:ext cx="4427147" cy="230832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 visiting team is wearing undershirts with their dark jerseys, the undershirts may now be a single solid color similar to the torso of the jersey or solid black.</a:t>
            </a:r>
          </a:p>
        </p:txBody>
      </p:sp>
      <p:pic>
        <p:nvPicPr>
          <p:cNvPr id="5" name="Picture 4">
            <a:extLst>
              <a:ext uri="{FF2B5EF4-FFF2-40B4-BE49-F238E27FC236}">
                <a16:creationId xmlns:a16="http://schemas.microsoft.com/office/drawing/2014/main" id="{32225A11-272E-30CD-D178-8B1F328945A2}"/>
              </a:ext>
            </a:extLst>
          </p:cNvPr>
          <p:cNvPicPr>
            <a:picLocks noChangeAspect="1"/>
          </p:cNvPicPr>
          <p:nvPr/>
        </p:nvPicPr>
        <p:blipFill>
          <a:blip r:embed="rId3"/>
          <a:stretch>
            <a:fillRect/>
          </a:stretch>
        </p:blipFill>
        <p:spPr>
          <a:xfrm>
            <a:off x="1430547" y="2089353"/>
            <a:ext cx="5998984" cy="4243184"/>
          </a:xfrm>
          <a:prstGeom prst="rect">
            <a:avLst/>
          </a:prstGeom>
        </p:spPr>
      </p:pic>
    </p:spTree>
    <p:extLst>
      <p:ext uri="{BB962C8B-B14F-4D97-AF65-F5344CB8AC3E}">
        <p14:creationId xmlns:p14="http://schemas.microsoft.com/office/powerpoint/2010/main" val="350982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Team Member’s Equipment, Apparel</a:t>
            </a:r>
            <a:br>
              <a:rPr lang="en-US" dirty="0"/>
            </a:br>
            <a:r>
              <a:rPr lang="en-US" dirty="0"/>
              <a:t>3-5-6</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6749144" y="2093843"/>
            <a:ext cx="4855028" cy="335476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Team members in this </a:t>
            </a:r>
            <a:r>
              <a:rPr kumimoji="0" lang="en-US" sz="24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 may wear either solid black or solid red undershirts, but players on the same team cannot wear both.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players choose to wear an undershirt, all undershirts must be the same color.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pic>
        <p:nvPicPr>
          <p:cNvPr id="1026" name="Picture 2">
            <a:extLst>
              <a:ext uri="{FF2B5EF4-FFF2-40B4-BE49-F238E27FC236}">
                <a16:creationId xmlns:a16="http://schemas.microsoft.com/office/drawing/2014/main" id="{11B0E8FE-637B-4786-96D4-3FBBFBB68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2228174"/>
            <a:ext cx="4764790" cy="365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2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BONUS FREE THROWS </a:t>
            </a:r>
            <a:br>
              <a:rPr lang="en-US" dirty="0"/>
            </a:br>
            <a:r>
              <a:rPr lang="en-US" dirty="0"/>
              <a:t>4-8-1</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6" name="TextBox 5">
            <a:extLst>
              <a:ext uri="{FF2B5EF4-FFF2-40B4-BE49-F238E27FC236}">
                <a16:creationId xmlns:a16="http://schemas.microsoft.com/office/drawing/2014/main" id="{032391F4-56CA-4FF1-86B9-401A0FC255F3}"/>
              </a:ext>
            </a:extLst>
          </p:cNvPr>
          <p:cNvSpPr txBox="1"/>
          <p:nvPr/>
        </p:nvSpPr>
        <p:spPr>
          <a:xfrm>
            <a:off x="6864263" y="2067930"/>
            <a:ext cx="5157662" cy="421653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Two free throws will now be awarded for all common fouls, except for a player-control foul or team-control foul, beginning with the fifth team foul in each quarter.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Team fouls will be reset to zero at the end of each quarter, excluding the fourth quarter if an overtime period is needed.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3" name="Picture 2">
            <a:extLst>
              <a:ext uri="{FF2B5EF4-FFF2-40B4-BE49-F238E27FC236}">
                <a16:creationId xmlns:a16="http://schemas.microsoft.com/office/drawing/2014/main" id="{36733C11-8FD0-342C-7FC4-B97529DD7332}"/>
              </a:ext>
            </a:extLst>
          </p:cNvPr>
          <p:cNvPicPr>
            <a:picLocks noChangeAspect="1"/>
          </p:cNvPicPr>
          <p:nvPr/>
        </p:nvPicPr>
        <p:blipFill>
          <a:blip r:embed="rId3"/>
          <a:stretch>
            <a:fillRect/>
          </a:stretch>
        </p:blipFill>
        <p:spPr>
          <a:xfrm>
            <a:off x="1425321" y="2073263"/>
            <a:ext cx="5157663" cy="3913971"/>
          </a:xfrm>
          <a:prstGeom prst="rect">
            <a:avLst/>
          </a:prstGeom>
        </p:spPr>
      </p:pic>
    </p:spTree>
    <p:extLst>
      <p:ext uri="{BB962C8B-B14F-4D97-AF65-F5344CB8AC3E}">
        <p14:creationId xmlns:p14="http://schemas.microsoft.com/office/powerpoint/2010/main" val="235758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487B-5928-473C-9AE2-6B4CF1BEE034}"/>
              </a:ext>
            </a:extLst>
          </p:cNvPr>
          <p:cNvSpPr>
            <a:spLocks noGrp="1"/>
          </p:cNvSpPr>
          <p:nvPr>
            <p:ph type="title"/>
          </p:nvPr>
        </p:nvSpPr>
        <p:spPr/>
        <p:txBody>
          <a:bodyPr/>
          <a:lstStyle/>
          <a:p>
            <a:r>
              <a:rPr lang="en-US" dirty="0"/>
              <a:t>Resumption of play procedure, throw-ins 7-5-2 </a:t>
            </a:r>
            <a:r>
              <a:rPr lang="en-US" cap="none" dirty="0"/>
              <a:t>thru</a:t>
            </a:r>
            <a:r>
              <a:rPr lang="en-US" dirty="0"/>
              <a:t> 4 (NEW)</a:t>
            </a:r>
          </a:p>
        </p:txBody>
      </p:sp>
      <p:sp>
        <p:nvSpPr>
          <p:cNvPr id="3" name="Content Placeholder 2">
            <a:extLst>
              <a:ext uri="{FF2B5EF4-FFF2-40B4-BE49-F238E27FC236}">
                <a16:creationId xmlns:a16="http://schemas.microsoft.com/office/drawing/2014/main" id="{C989BACB-8EF6-42D0-98FC-0EB6EEF2416A}"/>
              </a:ext>
            </a:extLst>
          </p:cNvPr>
          <p:cNvSpPr>
            <a:spLocks noGrp="1"/>
          </p:cNvSpPr>
          <p:nvPr>
            <p:ph idx="1"/>
          </p:nvPr>
        </p:nvSpPr>
        <p:spPr/>
        <p:txBody>
          <a:bodyPr/>
          <a:lstStyle/>
          <a:p>
            <a:r>
              <a:rPr lang="en-US" sz="2200" dirty="0"/>
              <a:t>After an </a:t>
            </a:r>
            <a:r>
              <a:rPr lang="en-US" sz="2200" b="1" dirty="0"/>
              <a:t>out of bounds </a:t>
            </a:r>
            <a:r>
              <a:rPr lang="en-US" sz="2200" dirty="0"/>
              <a:t>violation in either the frontcourt or the backcourt by either team, the throw-in shall be at the designated spot nearest to where the ball went out of bounds.</a:t>
            </a:r>
          </a:p>
          <a:p>
            <a:endParaRPr lang="en-US" dirty="0"/>
          </a:p>
        </p:txBody>
      </p:sp>
      <p:sp>
        <p:nvSpPr>
          <p:cNvPr id="4" name="Footer Placeholder 3">
            <a:extLst>
              <a:ext uri="{FF2B5EF4-FFF2-40B4-BE49-F238E27FC236}">
                <a16:creationId xmlns:a16="http://schemas.microsoft.com/office/drawing/2014/main" id="{AFE262A3-22FF-4444-B9C2-B97BB40520F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pic>
        <p:nvPicPr>
          <p:cNvPr id="7" name="Picture 6" descr="A picture containing text, screenshot, silhouette&#10;&#10;Description automatically generated">
            <a:extLst>
              <a:ext uri="{FF2B5EF4-FFF2-40B4-BE49-F238E27FC236}">
                <a16:creationId xmlns:a16="http://schemas.microsoft.com/office/drawing/2014/main" id="{B1C5D6BD-F485-0F61-8594-C98521BC9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814" y="3343391"/>
            <a:ext cx="9568543" cy="2814277"/>
          </a:xfrm>
          <a:prstGeom prst="rect">
            <a:avLst/>
          </a:prstGeom>
        </p:spPr>
      </p:pic>
    </p:spTree>
    <p:extLst>
      <p:ext uri="{BB962C8B-B14F-4D97-AF65-F5344CB8AC3E}">
        <p14:creationId xmlns:p14="http://schemas.microsoft.com/office/powerpoint/2010/main" val="1957073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0CAA-C4EF-476F-A12C-89C4BD6C0041}"/>
              </a:ext>
            </a:extLst>
          </p:cNvPr>
          <p:cNvSpPr>
            <a:spLocks noGrp="1"/>
          </p:cNvSpPr>
          <p:nvPr>
            <p:ph type="title"/>
          </p:nvPr>
        </p:nvSpPr>
        <p:spPr/>
        <p:txBody>
          <a:bodyPr/>
          <a:lstStyle/>
          <a:p>
            <a:r>
              <a:rPr lang="en-US" dirty="0"/>
              <a:t>Resumption of play procedure, throw-ins 7-5-2 </a:t>
            </a:r>
            <a:r>
              <a:rPr lang="en-US" cap="none" dirty="0"/>
              <a:t>thru</a:t>
            </a:r>
            <a:r>
              <a:rPr lang="en-US" dirty="0"/>
              <a:t> 4 (NEW)</a:t>
            </a:r>
          </a:p>
        </p:txBody>
      </p:sp>
      <p:sp>
        <p:nvSpPr>
          <p:cNvPr id="4" name="Footer Placeholder 3">
            <a:extLst>
              <a:ext uri="{FF2B5EF4-FFF2-40B4-BE49-F238E27FC236}">
                <a16:creationId xmlns:a16="http://schemas.microsoft.com/office/drawing/2014/main" id="{C3B46FBD-7335-4981-9B5A-5DAC3B512CD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Content Placeholder 6">
            <a:extLst>
              <a:ext uri="{FF2B5EF4-FFF2-40B4-BE49-F238E27FC236}">
                <a16:creationId xmlns:a16="http://schemas.microsoft.com/office/drawing/2014/main" id="{5B55128C-2AD7-4273-B812-1C21E4B71D2E}"/>
              </a:ext>
            </a:extLst>
          </p:cNvPr>
          <p:cNvSpPr>
            <a:spLocks noGrp="1"/>
          </p:cNvSpPr>
          <p:nvPr>
            <p:ph idx="1"/>
          </p:nvPr>
        </p:nvSpPr>
        <p:spPr/>
        <p:txBody>
          <a:bodyPr/>
          <a:lstStyle/>
          <a:p>
            <a:r>
              <a:rPr lang="en-US" sz="2400" dirty="0"/>
              <a:t>After a violation or a foul before the bonus is in effect by either team or any other stoppage in play, the throw-in location will be determined by the location of the violation/foul or the location of the ball when the stoppage occurs:</a:t>
            </a:r>
          </a:p>
          <a:p>
            <a:pPr lvl="1">
              <a:buFont typeface="Wingdings" panose="05000000000000000000" pitchFamily="2" charset="2"/>
              <a:buChar char="§"/>
            </a:pPr>
            <a:r>
              <a:rPr lang="en-US" sz="2200" b="1" dirty="0"/>
              <a:t>Frontcourt throw-in – </a:t>
            </a:r>
            <a:r>
              <a:rPr lang="en-US" sz="2200" dirty="0"/>
              <a:t>one of the newly established four designated spots (28-foot mark along each sideline or 3-feet outside the lane line along the end line).</a:t>
            </a:r>
          </a:p>
          <a:p>
            <a:pPr lvl="1">
              <a:buFont typeface="Wingdings" panose="05000000000000000000" pitchFamily="2" charset="2"/>
              <a:buChar char="§"/>
            </a:pPr>
            <a:r>
              <a:rPr lang="en-US" sz="2200" b="1" dirty="0"/>
              <a:t>Backcourt throw-in – </a:t>
            </a:r>
            <a:r>
              <a:rPr lang="en-US" sz="2200" dirty="0"/>
              <a:t>the designated spot nearest the foul, violation or other stoppage.</a:t>
            </a:r>
          </a:p>
          <a:p>
            <a:endParaRPr lang="en-US" dirty="0"/>
          </a:p>
        </p:txBody>
      </p:sp>
    </p:spTree>
    <p:extLst>
      <p:ext uri="{BB962C8B-B14F-4D97-AF65-F5344CB8AC3E}">
        <p14:creationId xmlns:p14="http://schemas.microsoft.com/office/powerpoint/2010/main" val="3294691188"/>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22_Wide Format" id="{C87CF3B4-A8B1-45F6-8EA2-AC3DE026E5DA}" vid="{5321D548-E58F-4E0B-B663-1B2993C3C5A5}"/>
    </a:ext>
  </a:extLst>
</a:theme>
</file>

<file path=ppt/theme/theme2.xml><?xml version="1.0" encoding="utf-8"?>
<a:theme xmlns:a="http://schemas.openxmlformats.org/drawingml/2006/main" name="1_Custom Design">
  <a:themeElements>
    <a:clrScheme name="Custom 4">
      <a:dk1>
        <a:srgbClr val="000000"/>
      </a:dk1>
      <a:lt1>
        <a:srgbClr val="FFFFFF"/>
      </a:lt1>
      <a:dk2>
        <a:srgbClr val="024230"/>
      </a:dk2>
      <a:lt2>
        <a:srgbClr val="E7E6E6"/>
      </a:lt2>
      <a:accent1>
        <a:srgbClr val="00A3E0"/>
      </a:accent1>
      <a:accent2>
        <a:srgbClr val="FFCD00"/>
      </a:accent2>
      <a:accent3>
        <a:srgbClr val="F58220"/>
      </a:accent3>
      <a:accent4>
        <a:srgbClr val="CB333B"/>
      </a:accent4>
      <a:accent5>
        <a:srgbClr val="797979"/>
      </a:accent5>
      <a:accent6>
        <a:srgbClr val="5E5E5E"/>
      </a:accent6>
      <a:hlink>
        <a:srgbClr val="00A3E0"/>
      </a:hlink>
      <a:folHlink>
        <a:srgbClr val="002559"/>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PM-VOH-generaltemplate-draft2" id="{2735B6F0-ECA7-E24F-A012-3D48689BC5A8}" vid="{0B70E9E3-00AB-D543-A961-7B510A02168A}"/>
    </a:ext>
  </a:extLst>
</a:theme>
</file>

<file path=ppt/theme/theme3.xml><?xml version="1.0" encoding="utf-8"?>
<a:theme xmlns:a="http://schemas.openxmlformats.org/drawingml/2006/main" name="2_Custom Design">
  <a:themeElements>
    <a:clrScheme name="Custom 4">
      <a:dk1>
        <a:srgbClr val="000000"/>
      </a:dk1>
      <a:lt1>
        <a:srgbClr val="FFFFFF"/>
      </a:lt1>
      <a:dk2>
        <a:srgbClr val="024230"/>
      </a:dk2>
      <a:lt2>
        <a:srgbClr val="E7E6E6"/>
      </a:lt2>
      <a:accent1>
        <a:srgbClr val="00A3E0"/>
      </a:accent1>
      <a:accent2>
        <a:srgbClr val="FFCD00"/>
      </a:accent2>
      <a:accent3>
        <a:srgbClr val="F58220"/>
      </a:accent3>
      <a:accent4>
        <a:srgbClr val="CB333B"/>
      </a:accent4>
      <a:accent5>
        <a:srgbClr val="797979"/>
      </a:accent5>
      <a:accent6>
        <a:srgbClr val="5E5E5E"/>
      </a:accent6>
      <a:hlink>
        <a:srgbClr val="00A3E0"/>
      </a:hlink>
      <a:folHlink>
        <a:srgbClr val="002559"/>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PM-VOH-generaltemplate-draft2" id="{2735B6F0-ECA7-E24F-A012-3D48689BC5A8}" vid="{0B70E9E3-00AB-D543-A961-7B510A02168A}"/>
    </a:ext>
  </a:extLst>
</a:theme>
</file>

<file path=ppt/theme/theme4.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5.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PowerPoint_2022_Wide Format</Template>
  <TotalTime>44</TotalTime>
  <Words>4867</Words>
  <Application>Microsoft Office PowerPoint</Application>
  <PresentationFormat>Widescreen</PresentationFormat>
  <Paragraphs>359</Paragraphs>
  <Slides>37</Slides>
  <Notes>34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37</vt:i4>
      </vt:variant>
    </vt:vector>
  </HeadingPairs>
  <TitlesOfParts>
    <vt:vector size="50" baseType="lpstr">
      <vt:lpstr>Arial</vt:lpstr>
      <vt:lpstr>Calibri</vt:lpstr>
      <vt:lpstr>Courier New</vt:lpstr>
      <vt:lpstr>Georgia</vt:lpstr>
      <vt:lpstr>Open Sans</vt:lpstr>
      <vt:lpstr>Open Sans Light</vt:lpstr>
      <vt:lpstr>Times New Roman</vt:lpstr>
      <vt:lpstr>Wingdings</vt:lpstr>
      <vt:lpstr>Office Theme</vt:lpstr>
      <vt:lpstr>1_Custom Design</vt:lpstr>
      <vt:lpstr>2_Custom Design</vt:lpstr>
      <vt:lpstr>2_Office Theme</vt:lpstr>
      <vt:lpstr>3_Office Theme</vt:lpstr>
      <vt:lpstr>2023-24 NFhs basketball rules powerpoint</vt:lpstr>
      <vt:lpstr>2023-24 NFHS Basketball </vt:lpstr>
      <vt:lpstr>GAME AND TABLE OFFICIALS  2-1-3 NOTE</vt:lpstr>
      <vt:lpstr>UNIFORMS  3-4-5</vt:lpstr>
      <vt:lpstr>Team Member’s Equipment, Apparel 3-5-6</vt:lpstr>
      <vt:lpstr>Team Member’s Equipment, Apparel 3-5-6</vt:lpstr>
      <vt:lpstr>BONUS FREE THROWS  4-8-1</vt:lpstr>
      <vt:lpstr>Resumption of play procedure, throw-ins 7-5-2 thru 4 (NEW)</vt:lpstr>
      <vt:lpstr>Resumption of play procedure, throw-ins 7-5-2 thru 4 (NEW)</vt:lpstr>
      <vt:lpstr>Resumption of play procedure, throw-ins [7-5-2 thru 4 (NEW)]</vt:lpstr>
      <vt:lpstr>Throw-in administration  7-6-6</vt:lpstr>
      <vt:lpstr>Out of BOUNDS  9-3-3</vt:lpstr>
      <vt:lpstr>2023-24 NFHS Basketball</vt:lpstr>
      <vt:lpstr>GAME AND TABLE OFFICIALS  2-1-1</vt:lpstr>
      <vt:lpstr>Setting Direction of Initial arrow 4-3-2</vt:lpstr>
      <vt:lpstr>Foul 4-19-13</vt:lpstr>
      <vt:lpstr>Shot clock Guidelines</vt:lpstr>
      <vt:lpstr>Official NFHS Basketball Signals</vt:lpstr>
      <vt:lpstr>2023-24 NFHS Basketball</vt:lpstr>
      <vt:lpstr>Uniforms, Equipment and apparel</vt:lpstr>
      <vt:lpstr>Uniforms, Equipment and apparel</vt:lpstr>
      <vt:lpstr>Uniforms, Equipment and apparel</vt:lpstr>
      <vt:lpstr>Uniforms, Equipment and apparel</vt:lpstr>
      <vt:lpstr>Uniforms, Equipment and apparel</vt:lpstr>
      <vt:lpstr>BENCH DECORUM</vt:lpstr>
      <vt:lpstr>BENCH DECORUM</vt:lpstr>
      <vt:lpstr>BENCH DECORUM</vt:lpstr>
      <vt:lpstr>BENCH DECORUM</vt:lpstr>
      <vt:lpstr>THROW-INS — PROPER LOCATIONS</vt:lpstr>
      <vt:lpstr>THROW-INS — PROPER LOCATIONS</vt:lpstr>
      <vt:lpstr>THROW-INS — PROPER LOCATIONS</vt:lpstr>
      <vt:lpstr>THROW-INS — PROPER LOCATIONS</vt:lpstr>
      <vt:lpstr>End-of-game protocols</vt:lpstr>
      <vt:lpstr>End-of-game protocols</vt:lpstr>
      <vt:lpstr>End-of-game protocols</vt:lpstr>
      <vt:lpstr>End-of-game protocols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Zirnheld</dc:creator>
  <cp:lastModifiedBy>Ricky Conner</cp:lastModifiedBy>
  <cp:revision>6</cp:revision>
  <dcterms:created xsi:type="dcterms:W3CDTF">2023-07-10T12:09:14Z</dcterms:created>
  <dcterms:modified xsi:type="dcterms:W3CDTF">2023-10-12T17:59:24Z</dcterms:modified>
</cp:coreProperties>
</file>